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18" r:id="rId2"/>
    <p:sldId id="2392" r:id="rId3"/>
    <p:sldId id="2500" r:id="rId4"/>
    <p:sldId id="2280" r:id="rId5"/>
    <p:sldId id="2385" r:id="rId6"/>
    <p:sldId id="949" r:id="rId7"/>
    <p:sldId id="933" r:id="rId8"/>
    <p:sldId id="370" r:id="rId9"/>
    <p:sldId id="2522" r:id="rId10"/>
    <p:sldId id="2521" r:id="rId11"/>
    <p:sldId id="2520" r:id="rId12"/>
    <p:sldId id="2526" r:id="rId13"/>
    <p:sldId id="2537" r:id="rId14"/>
    <p:sldId id="2538" r:id="rId15"/>
    <p:sldId id="2527" r:id="rId16"/>
    <p:sldId id="2528" r:id="rId17"/>
    <p:sldId id="2529" r:id="rId18"/>
    <p:sldId id="2530" r:id="rId19"/>
    <p:sldId id="2533" r:id="rId20"/>
    <p:sldId id="2532" r:id="rId21"/>
    <p:sldId id="2534" r:id="rId22"/>
    <p:sldId id="2535" r:id="rId23"/>
    <p:sldId id="2536" r:id="rId24"/>
    <p:sldId id="2519" r:id="rId25"/>
    <p:sldId id="2330" r:id="rId26"/>
    <p:sldId id="2335" r:id="rId27"/>
    <p:sldId id="2336" r:id="rId28"/>
    <p:sldId id="2386" r:id="rId29"/>
    <p:sldId id="2340" r:id="rId30"/>
    <p:sldId id="2380" r:id="rId31"/>
    <p:sldId id="2505" r:id="rId32"/>
    <p:sldId id="2506" r:id="rId33"/>
    <p:sldId id="2507" r:id="rId34"/>
    <p:sldId id="2370" r:id="rId35"/>
    <p:sldId id="2371" r:id="rId36"/>
    <p:sldId id="2508" r:id="rId37"/>
    <p:sldId id="2339" r:id="rId38"/>
    <p:sldId id="2359" r:id="rId39"/>
    <p:sldId id="2388" r:id="rId40"/>
    <p:sldId id="2420" r:id="rId41"/>
    <p:sldId id="2423" r:id="rId42"/>
    <p:sldId id="2424" r:id="rId43"/>
    <p:sldId id="2514" r:id="rId44"/>
    <p:sldId id="2306" r:id="rId45"/>
    <p:sldId id="2307" r:id="rId46"/>
    <p:sldId id="2308" r:id="rId47"/>
    <p:sldId id="2310" r:id="rId48"/>
    <p:sldId id="2372" r:id="rId49"/>
    <p:sldId id="2373" r:id="rId50"/>
    <p:sldId id="2374" r:id="rId51"/>
    <p:sldId id="2523" r:id="rId52"/>
    <p:sldId id="2524" r:id="rId53"/>
    <p:sldId id="2525" r:id="rId54"/>
  </p:sldIdLst>
  <p:sldSz cx="9144000" cy="5143500" type="screen16x9"/>
  <p:notesSz cx="7023100" cy="93091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3">
          <p15:clr>
            <a:srgbClr val="A4A3A4"/>
          </p15:clr>
        </p15:guide>
        <p15:guide id="2" orient="horz" pos="1755">
          <p15:clr>
            <a:srgbClr val="A4A3A4"/>
          </p15:clr>
        </p15:guide>
        <p15:guide id="3" orient="horz" pos="2174">
          <p15:clr>
            <a:srgbClr val="A4A3A4"/>
          </p15:clr>
        </p15:guide>
        <p15:guide id="4" orient="horz" pos="3114">
          <p15:clr>
            <a:srgbClr val="A4A3A4"/>
          </p15:clr>
        </p15:guide>
        <p15:guide id="5" orient="horz" pos="2412">
          <p15:clr>
            <a:srgbClr val="A4A3A4"/>
          </p15:clr>
        </p15:guide>
        <p15:guide id="6">
          <p15:clr>
            <a:srgbClr val="A4A3A4"/>
          </p15:clr>
        </p15:guide>
        <p15:guide id="7" orient="horz">
          <p15:clr>
            <a:srgbClr val="A4A3A4"/>
          </p15:clr>
        </p15:guide>
        <p15:guide id="8" orient="horz" pos="32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nka  Erkens - Janssen" initials="KE-J" lastIdx="11" clrIdx="0"/>
  <p:cmAuthor id="1" name="Jane Smith"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0"/>
    <a:srgbClr val="811066"/>
    <a:srgbClr val="A5C100"/>
    <a:srgbClr val="0086A8"/>
    <a:srgbClr val="00577E"/>
    <a:srgbClr val="FF0066"/>
    <a:srgbClr val="C7D300"/>
    <a:srgbClr val="4BACC6"/>
    <a:srgbClr val="72971B"/>
    <a:srgbClr val="D5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BC409-C8E7-4A9F-BC0A-EA184A6323F6}" v="201" dt="2023-10-11T07:53:58.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204CA4-5BDD-494B-9A25-0A97DEE1B217}" styleName="RHDHV_Corporate">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A5C100"/>
          </a:solidFill>
        </a:fill>
      </a:tcStyle>
    </a:firstRow>
  </a:tblStyle>
  <a:tblStyle styleId="{49A0ACF7-BA4C-4308-8FA3-B4FD36B7A2E9}" styleName="RHDHV_C2">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811066"/>
          </a:solidFill>
        </a:fill>
      </a:tcStyle>
    </a:firstRow>
  </a:tblStyle>
  <a:tblStyle styleId="{6B375C8A-7EAB-4DB4-8DA1-587306E8D778}" styleName="RHDHV_C3">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CE5BF"/>
          </a:solidFill>
        </a:fill>
      </a:tcStyle>
    </a:wholeTbl>
    <a:band1H>
      <a:tcStyle>
        <a:tcBdr/>
      </a:tcStyle>
    </a:band1H>
    <a:band2H>
      <a:tcStyle>
        <a:tcBdr/>
      </a:tcStyle>
    </a:band2H>
    <a:band1V>
      <a:tcStyle>
        <a:tcBdr/>
      </a:tcStyle>
    </a:band1V>
    <a:band2V>
      <a:tcStyle>
        <a:tcBdr/>
      </a:tcStyle>
    </a:band2V>
    <a:lastCol>
      <a:tcStyle>
        <a:tcBdr/>
        <a:fill>
          <a:solidFill>
            <a:srgbClr val="F9CB80"/>
          </a:solidFill>
        </a:fill>
      </a:tcStyle>
    </a:lastCol>
    <a:firstCol>
      <a:tcStyle>
        <a:tcBdr/>
        <a:fill>
          <a:solidFill>
            <a:srgbClr val="F9CB80"/>
          </a:solidFill>
        </a:fill>
      </a:tcStyle>
    </a:firstCol>
    <a:lastRow>
      <a:tcStyle>
        <a:tcBdr/>
        <a:fill>
          <a:solidFill>
            <a:srgbClr val="F9CB80"/>
          </a:solidFill>
        </a:fill>
      </a:tcStyle>
    </a:lastRow>
    <a:firstRow>
      <a:tcTxStyle>
        <a:fontRef idx="minor">
          <a:prstClr val="black"/>
        </a:fontRef>
        <a:schemeClr val="lt1"/>
      </a:tcTxStyle>
      <a:tcStyle>
        <a:tcBdr/>
        <a:fill>
          <a:solidFill>
            <a:srgbClr val="00577E"/>
          </a:solidFill>
        </a:fill>
      </a:tcStyle>
    </a:firstRow>
  </a:tblStyle>
  <a:tblStyle styleId="{926CB3F0-E03F-44B0-9269-BAD2112F1088}" styleName="RHDHV_C4">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72971B"/>
          </a:solidFill>
        </a:fill>
      </a:tcStyle>
    </a:firstRow>
  </a:tblStyle>
  <a:tblStyle styleId="{918EE9E4-516A-47D6-9FFF-02E7D2CDF717}" styleName="RHDHV_C5">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FF5C8"/>
          </a:solidFill>
        </a:fill>
      </a:tcStyle>
    </a:wholeTbl>
    <a:band1H>
      <a:tcStyle>
        <a:tcBdr/>
      </a:tcStyle>
    </a:band1H>
    <a:band2H>
      <a:tcStyle>
        <a:tcBdr/>
      </a:tcStyle>
    </a:band2H>
    <a:band1V>
      <a:tcStyle>
        <a:tcBdr/>
      </a:tcStyle>
    </a:band1V>
    <a:band2V>
      <a:tcStyle>
        <a:tcBdr/>
      </a:tcStyle>
    </a:band2V>
    <a:lastCol>
      <a:tcStyle>
        <a:tcBdr/>
        <a:fill>
          <a:solidFill>
            <a:srgbClr val="FFEC91"/>
          </a:solidFill>
        </a:fill>
      </a:tcStyle>
    </a:lastCol>
    <a:firstCol>
      <a:tcStyle>
        <a:tcBdr/>
        <a:fill>
          <a:solidFill>
            <a:srgbClr val="FFEC91"/>
          </a:solidFill>
        </a:fill>
      </a:tcStyle>
    </a:firstCol>
    <a:lastRow>
      <a:tcStyle>
        <a:tcBdr/>
        <a:fill>
          <a:solidFill>
            <a:srgbClr val="FFEC91"/>
          </a:solidFill>
        </a:fill>
      </a:tcStyle>
    </a:lastRow>
    <a:firstRow>
      <a:tcTxStyle>
        <a:fontRef idx="minor">
          <a:prstClr val="black"/>
        </a:fontRef>
        <a:schemeClr val="lt1"/>
      </a:tcTxStyle>
      <a:tcStyle>
        <a:tcBdr/>
        <a:fill>
          <a:solidFill>
            <a:srgbClr val="776DB0"/>
          </a:solidFill>
        </a:fill>
      </a:tcStyle>
    </a:firstRow>
  </a:tblStyle>
  <a:tblStyle styleId="{9B795F09-46B6-47A2-98A0-98FEFD37FFC5}" styleName="RHDHV_C6">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BFE1E9"/>
          </a:solidFill>
        </a:fill>
      </a:tcStyle>
    </a:wholeTbl>
    <a:band1H>
      <a:tcStyle>
        <a:tcBdr/>
      </a:tcStyle>
    </a:band1H>
    <a:band2H>
      <a:tcStyle>
        <a:tcBdr/>
      </a:tcStyle>
    </a:band2H>
    <a:band1V>
      <a:tcStyle>
        <a:tcBdr/>
      </a:tcStyle>
    </a:band1V>
    <a:band2V>
      <a:tcStyle>
        <a:tcBdr/>
      </a:tcStyle>
    </a:band2V>
    <a:lastCol>
      <a:tcStyle>
        <a:tcBdr/>
        <a:fill>
          <a:solidFill>
            <a:srgbClr val="80C2D4"/>
          </a:solidFill>
        </a:fill>
      </a:tcStyle>
    </a:lastCol>
    <a:firstCol>
      <a:tcStyle>
        <a:tcBdr/>
        <a:fill>
          <a:solidFill>
            <a:srgbClr val="80C2D4"/>
          </a:solidFill>
        </a:fill>
      </a:tcStyle>
    </a:firstCol>
    <a:lastRow>
      <a:tcStyle>
        <a:tcBdr/>
        <a:fill>
          <a:solidFill>
            <a:srgbClr val="80C2D4"/>
          </a:solidFill>
        </a:fill>
      </a:tcStyle>
    </a:lastRow>
    <a:firstRow>
      <a:tcTxStyle>
        <a:fontRef idx="minor">
          <a:prstClr val="black"/>
        </a:fontRef>
        <a:schemeClr val="lt1"/>
      </a:tcTxStyle>
      <a:tcStyle>
        <a:tcBdr/>
        <a:fill>
          <a:solidFill>
            <a:srgbClr val="E31F18"/>
          </a:solidFill>
        </a:fill>
      </a:tcStyle>
    </a:firstRow>
  </a:tblStyle>
  <a:tblStyle styleId="{D26A66A3-0D2C-4F1B-9029-CDF518C9CAE2}" styleName="RHDHV_C7">
    <a:wholeTbl>
      <a:tcTxStyle>
        <a:fontRef idx="minor">
          <a:prstClr val="black"/>
        </a:fontRef>
        <a:schemeClr val="dk1"/>
      </a:tcTxStyle>
      <a:tcStyle>
        <a:tcBdr>
          <a:left>
            <a:ln w="19050" cmpd="sng">
              <a:solidFill>
                <a:srgbClr val="FFFFFF"/>
              </a:solidFill>
            </a:ln>
          </a:left>
          <a:right>
            <a:ln w="19050" cmpd="sng">
              <a:solidFill>
                <a:srgbClr val="FFFFFF"/>
              </a:solidFill>
            </a:ln>
          </a:right>
          <a:top>
            <a:ln w="19050" cmpd="sng">
              <a:solidFill>
                <a:srgbClr val="FFFFFF"/>
              </a:solidFill>
            </a:ln>
          </a:top>
          <a:bottom>
            <a:ln w="19050" cmpd="sng">
              <a:solidFill>
                <a:srgbClr val="FFFFFF"/>
              </a:solidFill>
            </a:ln>
          </a:bottom>
          <a:insideH>
            <a:ln w="19050" cmpd="sng">
              <a:solidFill>
                <a:srgbClr val="FFFFFF"/>
              </a:solidFill>
            </a:ln>
          </a:insideH>
          <a:insideV>
            <a:ln w="19050" cmpd="sng">
              <a:solidFill>
                <a:srgbClr val="FFFFFF"/>
              </a:solidFill>
            </a:ln>
          </a:insideV>
        </a:tcBdr>
        <a:fill>
          <a:solidFill>
            <a:srgbClr val="FFF5C8"/>
          </a:solidFill>
        </a:fill>
      </a:tcStyle>
    </a:wholeTbl>
    <a:band1H>
      <a:tcStyle>
        <a:tcBdr/>
      </a:tcStyle>
    </a:band1H>
    <a:band2H>
      <a:tcStyle>
        <a:tcBdr/>
      </a:tcStyle>
    </a:band2H>
    <a:band1V>
      <a:tcStyle>
        <a:tcBdr/>
      </a:tcStyle>
    </a:band1V>
    <a:band2V>
      <a:tcStyle>
        <a:tcBdr/>
      </a:tcStyle>
    </a:band2V>
    <a:lastCol>
      <a:tcStyle>
        <a:tcBdr/>
        <a:fill>
          <a:solidFill>
            <a:srgbClr val="FFEC91"/>
          </a:solidFill>
        </a:fill>
      </a:tcStyle>
    </a:lastCol>
    <a:firstCol>
      <a:tcStyle>
        <a:tcBdr/>
        <a:fill>
          <a:solidFill>
            <a:srgbClr val="FFEC91"/>
          </a:solidFill>
        </a:fill>
      </a:tcStyle>
    </a:firstCol>
    <a:lastRow>
      <a:tcStyle>
        <a:tcBdr/>
        <a:fill>
          <a:solidFill>
            <a:srgbClr val="FFEC91"/>
          </a:solidFill>
        </a:fill>
      </a:tcStyle>
    </a:lastRow>
    <a:firstRow>
      <a:tcTxStyle>
        <a:fontRef idx="minor">
          <a:prstClr val="black"/>
        </a:fontRef>
        <a:schemeClr val="lt1"/>
      </a:tcTxStyle>
      <a:tcStyle>
        <a:tcBdr/>
        <a:fill>
          <a:solidFill>
            <a:srgbClr val="A5C1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623" autoAdjust="0"/>
  </p:normalViewPr>
  <p:slideViewPr>
    <p:cSldViewPr>
      <p:cViewPr varScale="1">
        <p:scale>
          <a:sx n="56" d="100"/>
          <a:sy n="56" d="100"/>
        </p:scale>
        <p:origin x="2246" y="43"/>
      </p:cViewPr>
      <p:guideLst>
        <p:guide orient="horz" pos="803"/>
        <p:guide orient="horz" pos="1755"/>
        <p:guide orient="horz" pos="2174"/>
        <p:guide orient="horz" pos="3114"/>
        <p:guide orient="horz" pos="2412"/>
        <p:guide/>
        <p:guide orient="horz"/>
        <p:guide orient="horz" pos="32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microsoft.com/office/2016/11/relationships/changesInfo" Target="changesInfos/changesInfo1.xml"/><Relationship Id="rId68"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microsoft.com/office/2015/10/relationships/revisionInfo" Target="revisionInfo.xml"/><Relationship Id="rId69" Type="http://schemas.openxmlformats.org/officeDocument/2006/relationships/customXml" Target="../customXml/item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an Soer" userId="5c5086b5-f1b5-4878-9406-e2da38b9d994" providerId="ADAL" clId="{06CBC409-C8E7-4A9F-BC0A-EA184A6323F6}"/>
    <pc:docChg chg="undo custSel addSld delSld modSld sldOrd modMainMaster modNotesMaster modHandout">
      <pc:chgData name="Christiaan Soer" userId="5c5086b5-f1b5-4878-9406-e2da38b9d994" providerId="ADAL" clId="{06CBC409-C8E7-4A9F-BC0A-EA184A6323F6}" dt="2023-10-11T08:03:26.583" v="3148" actId="20577"/>
      <pc:docMkLst>
        <pc:docMk/>
      </pc:docMkLst>
      <pc:sldChg chg="modSp del mod">
        <pc:chgData name="Christiaan Soer" userId="5c5086b5-f1b5-4878-9406-e2da38b9d994" providerId="ADAL" clId="{06CBC409-C8E7-4A9F-BC0A-EA184A6323F6}" dt="2023-10-02T09:29:09.164" v="2194" actId="47"/>
        <pc:sldMkLst>
          <pc:docMk/>
          <pc:sldMk cId="2637990833" sldId="340"/>
        </pc:sldMkLst>
        <pc:spChg chg="mod">
          <ac:chgData name="Christiaan Soer" userId="5c5086b5-f1b5-4878-9406-e2da38b9d994" providerId="ADAL" clId="{06CBC409-C8E7-4A9F-BC0A-EA184A6323F6}" dt="2023-10-02T09:28:55.133" v="1569" actId="790"/>
          <ac:spMkLst>
            <pc:docMk/>
            <pc:sldMk cId="2637990833" sldId="340"/>
            <ac:spMk id="4" creationId="{00000000-0000-0000-0000-000000000000}"/>
          </ac:spMkLst>
        </pc:spChg>
        <pc:spChg chg="mod">
          <ac:chgData name="Christiaan Soer" userId="5c5086b5-f1b5-4878-9406-e2da38b9d994" providerId="ADAL" clId="{06CBC409-C8E7-4A9F-BC0A-EA184A6323F6}" dt="2023-10-02T09:28:55.133" v="1568" actId="790"/>
          <ac:spMkLst>
            <pc:docMk/>
            <pc:sldMk cId="2637990833" sldId="340"/>
            <ac:spMk id="8" creationId="{00000000-0000-0000-0000-000000000000}"/>
          </ac:spMkLst>
        </pc:spChg>
        <pc:graphicFrameChg chg="modGraphic">
          <ac:chgData name="Christiaan Soer" userId="5c5086b5-f1b5-4878-9406-e2da38b9d994" providerId="ADAL" clId="{06CBC409-C8E7-4A9F-BC0A-EA184A6323F6}" dt="2023-10-02T09:28:55.147" v="1605" actId="790"/>
          <ac:graphicFrameMkLst>
            <pc:docMk/>
            <pc:sldMk cId="2637990833" sldId="340"/>
            <ac:graphicFrameMk id="6" creationId="{28B92747-2B99-C1FC-E961-A97E457B392E}"/>
          </ac:graphicFrameMkLst>
        </pc:graphicFrameChg>
      </pc:sldChg>
      <pc:sldChg chg="addSp delSp modSp mod">
        <pc:chgData name="Christiaan Soer" userId="5c5086b5-f1b5-4878-9406-e2da38b9d994" providerId="ADAL" clId="{06CBC409-C8E7-4A9F-BC0A-EA184A6323F6}" dt="2023-10-02T10:10:39.601" v="2401" actId="1076"/>
        <pc:sldMkLst>
          <pc:docMk/>
          <pc:sldMk cId="2796362143" sldId="370"/>
        </pc:sldMkLst>
        <pc:spChg chg="mod">
          <ac:chgData name="Christiaan Soer" userId="5c5086b5-f1b5-4878-9406-e2da38b9d994" providerId="ADAL" clId="{06CBC409-C8E7-4A9F-BC0A-EA184A6323F6}" dt="2023-10-02T09:59:58.172" v="2332" actId="6549"/>
          <ac:spMkLst>
            <pc:docMk/>
            <pc:sldMk cId="2796362143" sldId="370"/>
            <ac:spMk id="2" creationId="{C87AB5CD-DF84-4E96-8665-F7D97EE86ACA}"/>
          </ac:spMkLst>
        </pc:spChg>
        <pc:spChg chg="del mod">
          <ac:chgData name="Christiaan Soer" userId="5c5086b5-f1b5-4878-9406-e2da38b9d994" providerId="ADAL" clId="{06CBC409-C8E7-4A9F-BC0A-EA184A6323F6}" dt="2023-10-02T10:00:06.240" v="2334" actId="478"/>
          <ac:spMkLst>
            <pc:docMk/>
            <pc:sldMk cId="2796362143" sldId="370"/>
            <ac:spMk id="3" creationId="{4A7856D1-C8FA-4886-A34A-A2BDD67D1B48}"/>
          </ac:spMkLst>
        </pc:spChg>
        <pc:spChg chg="mod">
          <ac:chgData name="Christiaan Soer" userId="5c5086b5-f1b5-4878-9406-e2da38b9d994" providerId="ADAL" clId="{06CBC409-C8E7-4A9F-BC0A-EA184A6323F6}" dt="2023-10-02T09:28:55.201" v="1685" actId="790"/>
          <ac:spMkLst>
            <pc:docMk/>
            <pc:sldMk cId="2796362143" sldId="370"/>
            <ac:spMk id="4" creationId="{2CD7EADA-D41B-4F7D-BDE7-A11C8776EC02}"/>
          </ac:spMkLst>
        </pc:spChg>
        <pc:spChg chg="del mod">
          <ac:chgData name="Christiaan Soer" userId="5c5086b5-f1b5-4878-9406-e2da38b9d994" providerId="ADAL" clId="{06CBC409-C8E7-4A9F-BC0A-EA184A6323F6}" dt="2023-10-02T10:00:03.331" v="2333" actId="478"/>
          <ac:spMkLst>
            <pc:docMk/>
            <pc:sldMk cId="2796362143" sldId="370"/>
            <ac:spMk id="5" creationId="{B5496554-4729-4F0C-A815-63331A5B77F9}"/>
          </ac:spMkLst>
        </pc:spChg>
        <pc:spChg chg="add del mod">
          <ac:chgData name="Christiaan Soer" userId="5c5086b5-f1b5-4878-9406-e2da38b9d994" providerId="ADAL" clId="{06CBC409-C8E7-4A9F-BC0A-EA184A6323F6}" dt="2023-10-02T10:00:13.526" v="2335"/>
          <ac:spMkLst>
            <pc:docMk/>
            <pc:sldMk cId="2796362143" sldId="370"/>
            <ac:spMk id="7" creationId="{2226D54E-21B2-1543-2AF7-44AC73E29E83}"/>
          </ac:spMkLst>
        </pc:spChg>
        <pc:spChg chg="add del mod">
          <ac:chgData name="Christiaan Soer" userId="5c5086b5-f1b5-4878-9406-e2da38b9d994" providerId="ADAL" clId="{06CBC409-C8E7-4A9F-BC0A-EA184A6323F6}" dt="2023-10-02T10:06:37.136" v="2369" actId="478"/>
          <ac:spMkLst>
            <pc:docMk/>
            <pc:sldMk cId="2796362143" sldId="370"/>
            <ac:spMk id="8" creationId="{3F1FCE58-11FF-D798-E3BE-3FCDF9561C26}"/>
          </ac:spMkLst>
        </pc:spChg>
        <pc:spChg chg="add del mod">
          <ac:chgData name="Christiaan Soer" userId="5c5086b5-f1b5-4878-9406-e2da38b9d994" providerId="ADAL" clId="{06CBC409-C8E7-4A9F-BC0A-EA184A6323F6}" dt="2023-10-02T10:06:39.101" v="2370" actId="478"/>
          <ac:spMkLst>
            <pc:docMk/>
            <pc:sldMk cId="2796362143" sldId="370"/>
            <ac:spMk id="10" creationId="{E0C3A137-AF17-997B-EF64-1E688374565E}"/>
          </ac:spMkLst>
        </pc:spChg>
        <pc:spChg chg="add mod">
          <ac:chgData name="Christiaan Soer" userId="5c5086b5-f1b5-4878-9406-e2da38b9d994" providerId="ADAL" clId="{06CBC409-C8E7-4A9F-BC0A-EA184A6323F6}" dt="2023-10-02T10:10:39.601" v="2401" actId="1076"/>
          <ac:spMkLst>
            <pc:docMk/>
            <pc:sldMk cId="2796362143" sldId="370"/>
            <ac:spMk id="12" creationId="{12931165-8BEB-6357-D953-E6E2C70DC942}"/>
          </ac:spMkLst>
        </pc:spChg>
        <pc:picChg chg="add del mod">
          <ac:chgData name="Christiaan Soer" userId="5c5086b5-f1b5-4878-9406-e2da38b9d994" providerId="ADAL" clId="{06CBC409-C8E7-4A9F-BC0A-EA184A6323F6}" dt="2023-10-02T10:08:25.118" v="2382" actId="478"/>
          <ac:picMkLst>
            <pc:docMk/>
            <pc:sldMk cId="2796362143" sldId="370"/>
            <ac:picMk id="1026" creationId="{0A6878BC-1250-C776-95FE-E2DB3B31CCDA}"/>
          </ac:picMkLst>
        </pc:picChg>
      </pc:sldChg>
      <pc:sldChg chg="modSp del mod">
        <pc:chgData name="Christiaan Soer" userId="5c5086b5-f1b5-4878-9406-e2da38b9d994" providerId="ADAL" clId="{06CBC409-C8E7-4A9F-BC0A-EA184A6323F6}" dt="2023-10-02T09:29:25.920" v="2198" actId="47"/>
        <pc:sldMkLst>
          <pc:docMk/>
          <pc:sldMk cId="2744614944" sldId="382"/>
        </pc:sldMkLst>
        <pc:spChg chg="mod">
          <ac:chgData name="Christiaan Soer" userId="5c5086b5-f1b5-4878-9406-e2da38b9d994" providerId="ADAL" clId="{06CBC409-C8E7-4A9F-BC0A-EA184A6323F6}" dt="2023-10-02T09:28:55.158" v="1619" actId="790"/>
          <ac:spMkLst>
            <pc:docMk/>
            <pc:sldMk cId="2744614944" sldId="382"/>
            <ac:spMk id="2" creationId="{519DF9F7-58A1-4A6D-8E8A-FA7E8A35795C}"/>
          </ac:spMkLst>
        </pc:spChg>
        <pc:spChg chg="mod">
          <ac:chgData name="Christiaan Soer" userId="5c5086b5-f1b5-4878-9406-e2da38b9d994" providerId="ADAL" clId="{06CBC409-C8E7-4A9F-BC0A-EA184A6323F6}" dt="2023-10-02T09:28:55.158" v="1620" actId="790"/>
          <ac:spMkLst>
            <pc:docMk/>
            <pc:sldMk cId="2744614944" sldId="382"/>
            <ac:spMk id="4" creationId="{ECA7A79B-E7B7-4601-9A71-9DFA4D6818DC}"/>
          </ac:spMkLst>
        </pc:spChg>
      </pc:sldChg>
      <pc:sldChg chg="modSp del mod">
        <pc:chgData name="Christiaan Soer" userId="5c5086b5-f1b5-4878-9406-e2da38b9d994" providerId="ADAL" clId="{06CBC409-C8E7-4A9F-BC0A-EA184A6323F6}" dt="2023-10-02T09:34:56.521" v="2244" actId="47"/>
        <pc:sldMkLst>
          <pc:docMk/>
          <pc:sldMk cId="340755661" sldId="789"/>
        </pc:sldMkLst>
        <pc:spChg chg="mod">
          <ac:chgData name="Christiaan Soer" userId="5c5086b5-f1b5-4878-9406-e2da38b9d994" providerId="ADAL" clId="{06CBC409-C8E7-4A9F-BC0A-EA184A6323F6}" dt="2023-10-02T09:28:55.433" v="1893" actId="790"/>
          <ac:spMkLst>
            <pc:docMk/>
            <pc:sldMk cId="340755661" sldId="789"/>
            <ac:spMk id="2" creationId="{85E084C6-A16F-005B-7337-763FDAAE113A}"/>
          </ac:spMkLst>
        </pc:spChg>
        <pc:spChg chg="mod">
          <ac:chgData name="Christiaan Soer" userId="5c5086b5-f1b5-4878-9406-e2da38b9d994" providerId="ADAL" clId="{06CBC409-C8E7-4A9F-BC0A-EA184A6323F6}" dt="2023-10-02T09:28:55.430" v="1889" actId="790"/>
          <ac:spMkLst>
            <pc:docMk/>
            <pc:sldMk cId="340755661" sldId="789"/>
            <ac:spMk id="14" creationId="{00000000-0000-0000-0000-000000000000}"/>
          </ac:spMkLst>
        </pc:spChg>
        <pc:spChg chg="mod">
          <ac:chgData name="Christiaan Soer" userId="5c5086b5-f1b5-4878-9406-e2da38b9d994" providerId="ADAL" clId="{06CBC409-C8E7-4A9F-BC0A-EA184A6323F6}" dt="2023-10-02T09:28:55.431" v="1890" actId="790"/>
          <ac:spMkLst>
            <pc:docMk/>
            <pc:sldMk cId="340755661" sldId="789"/>
            <ac:spMk id="19" creationId="{00000000-0000-0000-0000-000000000000}"/>
          </ac:spMkLst>
        </pc:spChg>
        <pc:spChg chg="mod">
          <ac:chgData name="Christiaan Soer" userId="5c5086b5-f1b5-4878-9406-e2da38b9d994" providerId="ADAL" clId="{06CBC409-C8E7-4A9F-BC0A-EA184A6323F6}" dt="2023-10-02T09:28:55.432" v="1891" actId="790"/>
          <ac:spMkLst>
            <pc:docMk/>
            <pc:sldMk cId="340755661" sldId="789"/>
            <ac:spMk id="20" creationId="{00000000-0000-0000-0000-000000000000}"/>
          </ac:spMkLst>
        </pc:spChg>
        <pc:spChg chg="mod">
          <ac:chgData name="Christiaan Soer" userId="5c5086b5-f1b5-4878-9406-e2da38b9d994" providerId="ADAL" clId="{06CBC409-C8E7-4A9F-BC0A-EA184A6323F6}" dt="2023-10-02T09:28:55.432" v="1892" actId="790"/>
          <ac:spMkLst>
            <pc:docMk/>
            <pc:sldMk cId="340755661" sldId="789"/>
            <ac:spMk id="21" creationId="{00000000-0000-0000-0000-000000000000}"/>
          </ac:spMkLst>
        </pc:spChg>
      </pc:sldChg>
      <pc:sldChg chg="modSp del mod">
        <pc:chgData name="Christiaan Soer" userId="5c5086b5-f1b5-4878-9406-e2da38b9d994" providerId="ADAL" clId="{06CBC409-C8E7-4A9F-BC0A-EA184A6323F6}" dt="2023-10-02T09:34:56.521" v="2244" actId="47"/>
        <pc:sldMkLst>
          <pc:docMk/>
          <pc:sldMk cId="251410730" sldId="800"/>
        </pc:sldMkLst>
        <pc:spChg chg="mod">
          <ac:chgData name="Christiaan Soer" userId="5c5086b5-f1b5-4878-9406-e2da38b9d994" providerId="ADAL" clId="{06CBC409-C8E7-4A9F-BC0A-EA184A6323F6}" dt="2023-10-02T09:28:55.506" v="1975" actId="790"/>
          <ac:spMkLst>
            <pc:docMk/>
            <pc:sldMk cId="251410730" sldId="800"/>
            <ac:spMk id="2" creationId="{00000000-0000-0000-0000-000000000000}"/>
          </ac:spMkLst>
        </pc:spChg>
        <pc:spChg chg="mod">
          <ac:chgData name="Christiaan Soer" userId="5c5086b5-f1b5-4878-9406-e2da38b9d994" providerId="ADAL" clId="{06CBC409-C8E7-4A9F-BC0A-EA184A6323F6}" dt="2023-10-02T09:28:55.509" v="1976" actId="790"/>
          <ac:spMkLst>
            <pc:docMk/>
            <pc:sldMk cId="251410730" sldId="800"/>
            <ac:spMk id="3" creationId="{00000000-0000-0000-0000-000000000000}"/>
          </ac:spMkLst>
        </pc:spChg>
        <pc:spChg chg="mod">
          <ac:chgData name="Christiaan Soer" userId="5c5086b5-f1b5-4878-9406-e2da38b9d994" providerId="ADAL" clId="{06CBC409-C8E7-4A9F-BC0A-EA184A6323F6}" dt="2023-10-02T09:28:55.509" v="1977" actId="790"/>
          <ac:spMkLst>
            <pc:docMk/>
            <pc:sldMk cId="251410730" sldId="800"/>
            <ac:spMk id="4" creationId="{1AE5E355-C5F9-2CC0-CA0A-CECC452E3AF3}"/>
          </ac:spMkLst>
        </pc:spChg>
      </pc:sldChg>
      <pc:sldChg chg="modSp del mod">
        <pc:chgData name="Christiaan Soer" userId="5c5086b5-f1b5-4878-9406-e2da38b9d994" providerId="ADAL" clId="{06CBC409-C8E7-4A9F-BC0A-EA184A6323F6}" dt="2023-10-02T09:34:56.521" v="2244" actId="47"/>
        <pc:sldMkLst>
          <pc:docMk/>
          <pc:sldMk cId="2646793079" sldId="870"/>
        </pc:sldMkLst>
        <pc:spChg chg="mod">
          <ac:chgData name="Christiaan Soer" userId="5c5086b5-f1b5-4878-9406-e2da38b9d994" providerId="ADAL" clId="{06CBC409-C8E7-4A9F-BC0A-EA184A6323F6}" dt="2023-10-02T09:28:55.433" v="1894" actId="790"/>
          <ac:spMkLst>
            <pc:docMk/>
            <pc:sldMk cId="2646793079" sldId="870"/>
            <ac:spMk id="2" creationId="{83FE1B95-B3CC-414F-BDB7-464B23D81C95}"/>
          </ac:spMkLst>
        </pc:spChg>
        <pc:spChg chg="mod">
          <ac:chgData name="Christiaan Soer" userId="5c5086b5-f1b5-4878-9406-e2da38b9d994" providerId="ADAL" clId="{06CBC409-C8E7-4A9F-BC0A-EA184A6323F6}" dt="2023-10-02T09:28:55.435" v="1895" actId="790"/>
          <ac:spMkLst>
            <pc:docMk/>
            <pc:sldMk cId="2646793079" sldId="870"/>
            <ac:spMk id="3" creationId="{82D3E40B-F991-43B9-B535-E182AF6D1EDE}"/>
          </ac:spMkLst>
        </pc:spChg>
        <pc:spChg chg="mod">
          <ac:chgData name="Christiaan Soer" userId="5c5086b5-f1b5-4878-9406-e2da38b9d994" providerId="ADAL" clId="{06CBC409-C8E7-4A9F-BC0A-EA184A6323F6}" dt="2023-10-02T09:28:55.436" v="1896" actId="790"/>
          <ac:spMkLst>
            <pc:docMk/>
            <pc:sldMk cId="2646793079" sldId="870"/>
            <ac:spMk id="4" creationId="{C9E3A353-123F-E7A8-B64D-F45EF654BA49}"/>
          </ac:spMkLst>
        </pc:spChg>
      </pc:sldChg>
      <pc:sldChg chg="modSp del mod">
        <pc:chgData name="Christiaan Soer" userId="5c5086b5-f1b5-4878-9406-e2da38b9d994" providerId="ADAL" clId="{06CBC409-C8E7-4A9F-BC0A-EA184A6323F6}" dt="2023-10-02T09:34:56.521" v="2244" actId="47"/>
        <pc:sldMkLst>
          <pc:docMk/>
          <pc:sldMk cId="2886241638" sldId="874"/>
        </pc:sldMkLst>
        <pc:spChg chg="mod">
          <ac:chgData name="Christiaan Soer" userId="5c5086b5-f1b5-4878-9406-e2da38b9d994" providerId="ADAL" clId="{06CBC409-C8E7-4A9F-BC0A-EA184A6323F6}" dt="2023-10-02T09:28:55.533" v="1998" actId="790"/>
          <ac:spMkLst>
            <pc:docMk/>
            <pc:sldMk cId="2886241638" sldId="874"/>
            <ac:spMk id="2" creationId="{5B31BB7E-72B2-4013-9A38-AD3FCCA42423}"/>
          </ac:spMkLst>
        </pc:spChg>
        <pc:spChg chg="mod">
          <ac:chgData name="Christiaan Soer" userId="5c5086b5-f1b5-4878-9406-e2da38b9d994" providerId="ADAL" clId="{06CBC409-C8E7-4A9F-BC0A-EA184A6323F6}" dt="2023-10-02T09:28:55.535" v="1999" actId="790"/>
          <ac:spMkLst>
            <pc:docMk/>
            <pc:sldMk cId="2886241638" sldId="874"/>
            <ac:spMk id="3" creationId="{79230079-D941-4C6F-BF79-BF6AE11CD4B3}"/>
          </ac:spMkLst>
        </pc:spChg>
        <pc:spChg chg="mod">
          <ac:chgData name="Christiaan Soer" userId="5c5086b5-f1b5-4878-9406-e2da38b9d994" providerId="ADAL" clId="{06CBC409-C8E7-4A9F-BC0A-EA184A6323F6}" dt="2023-10-02T09:28:55.536" v="2000" actId="790"/>
          <ac:spMkLst>
            <pc:docMk/>
            <pc:sldMk cId="2886241638" sldId="874"/>
            <ac:spMk id="4" creationId="{337E1783-D9CE-578E-ABCD-B36DE02F0984}"/>
          </ac:spMkLst>
        </pc:spChg>
      </pc:sldChg>
      <pc:sldChg chg="modSp del mod">
        <pc:chgData name="Christiaan Soer" userId="5c5086b5-f1b5-4878-9406-e2da38b9d994" providerId="ADAL" clId="{06CBC409-C8E7-4A9F-BC0A-EA184A6323F6}" dt="2023-10-02T09:34:56.521" v="2244" actId="47"/>
        <pc:sldMkLst>
          <pc:docMk/>
          <pc:sldMk cId="3439588652" sldId="931"/>
        </pc:sldMkLst>
        <pc:spChg chg="mod">
          <ac:chgData name="Christiaan Soer" userId="5c5086b5-f1b5-4878-9406-e2da38b9d994" providerId="ADAL" clId="{06CBC409-C8E7-4A9F-BC0A-EA184A6323F6}" dt="2023-10-02T09:28:55.405" v="1865" actId="790"/>
          <ac:spMkLst>
            <pc:docMk/>
            <pc:sldMk cId="3439588652" sldId="931"/>
            <ac:spMk id="2" creationId="{00000000-0000-0000-0000-000000000000}"/>
          </ac:spMkLst>
        </pc:spChg>
        <pc:spChg chg="mod">
          <ac:chgData name="Christiaan Soer" userId="5c5086b5-f1b5-4878-9406-e2da38b9d994" providerId="ADAL" clId="{06CBC409-C8E7-4A9F-BC0A-EA184A6323F6}" dt="2023-10-02T09:28:55.407" v="1866" actId="790"/>
          <ac:spMkLst>
            <pc:docMk/>
            <pc:sldMk cId="3439588652" sldId="931"/>
            <ac:spMk id="3" creationId="{00000000-0000-0000-0000-000000000000}"/>
          </ac:spMkLst>
        </pc:spChg>
        <pc:spChg chg="mod">
          <ac:chgData name="Christiaan Soer" userId="5c5086b5-f1b5-4878-9406-e2da38b9d994" providerId="ADAL" clId="{06CBC409-C8E7-4A9F-BC0A-EA184A6323F6}" dt="2023-10-02T09:28:55.408" v="1867" actId="790"/>
          <ac:spMkLst>
            <pc:docMk/>
            <pc:sldMk cId="3439588652" sldId="931"/>
            <ac:spMk id="4" creationId="{D2AB3D44-F74E-126E-4E34-D84748657BE5}"/>
          </ac:spMkLst>
        </pc:spChg>
      </pc:sldChg>
      <pc:sldChg chg="modSp mod modNotes">
        <pc:chgData name="Christiaan Soer" userId="5c5086b5-f1b5-4878-9406-e2da38b9d994" providerId="ADAL" clId="{06CBC409-C8E7-4A9F-BC0A-EA184A6323F6}" dt="2023-10-10T13:57:20.022" v="3025"/>
        <pc:sldMkLst>
          <pc:docMk/>
          <pc:sldMk cId="44838659" sldId="933"/>
        </pc:sldMkLst>
        <pc:spChg chg="mod">
          <ac:chgData name="Christiaan Soer" userId="5c5086b5-f1b5-4878-9406-e2da38b9d994" providerId="ADAL" clId="{06CBC409-C8E7-4A9F-BC0A-EA184A6323F6}" dt="2023-10-02T09:28:55.182" v="1653" actId="790"/>
          <ac:spMkLst>
            <pc:docMk/>
            <pc:sldMk cId="44838659" sldId="933"/>
            <ac:spMk id="2" creationId="{00000000-0000-0000-0000-000000000000}"/>
          </ac:spMkLst>
        </pc:spChg>
        <pc:spChg chg="mod">
          <ac:chgData name="Christiaan Soer" userId="5c5086b5-f1b5-4878-9406-e2da38b9d994" providerId="ADAL" clId="{06CBC409-C8E7-4A9F-BC0A-EA184A6323F6}" dt="2023-10-02T09:28:55.182" v="1654" actId="790"/>
          <ac:spMkLst>
            <pc:docMk/>
            <pc:sldMk cId="44838659" sldId="933"/>
            <ac:spMk id="3" creationId="{B371BE99-2F9C-50B6-82F8-6ACD5BD87569}"/>
          </ac:spMkLst>
        </pc:spChg>
        <pc:spChg chg="mod">
          <ac:chgData name="Christiaan Soer" userId="5c5086b5-f1b5-4878-9406-e2da38b9d994" providerId="ADAL" clId="{06CBC409-C8E7-4A9F-BC0A-EA184A6323F6}" dt="2023-10-02T09:28:55.180" v="1650"/>
          <ac:spMkLst>
            <pc:docMk/>
            <pc:sldMk cId="44838659" sldId="933"/>
            <ac:spMk id="6" creationId="{00000000-0000-0000-0000-000000000000}"/>
          </ac:spMkLst>
        </pc:spChg>
        <pc:spChg chg="mod">
          <ac:chgData name="Christiaan Soer" userId="5c5086b5-f1b5-4878-9406-e2da38b9d994" providerId="ADAL" clId="{06CBC409-C8E7-4A9F-BC0A-EA184A6323F6}" dt="2023-10-02T09:28:55.181" v="1651"/>
          <ac:spMkLst>
            <pc:docMk/>
            <pc:sldMk cId="44838659" sldId="933"/>
            <ac:spMk id="7" creationId="{00000000-0000-0000-0000-000000000000}"/>
          </ac:spMkLst>
        </pc:spChg>
        <pc:spChg chg="mod">
          <ac:chgData name="Christiaan Soer" userId="5c5086b5-f1b5-4878-9406-e2da38b9d994" providerId="ADAL" clId="{06CBC409-C8E7-4A9F-BC0A-EA184A6323F6}" dt="2023-10-02T09:28:55.181" v="1652" actId="790"/>
          <ac:spMkLst>
            <pc:docMk/>
            <pc:sldMk cId="44838659" sldId="933"/>
            <ac:spMk id="8" creationId="{00000000-0000-0000-0000-000000000000}"/>
          </ac:spMkLst>
        </pc:spChg>
      </pc:sldChg>
      <pc:sldChg chg="modSp del mod">
        <pc:chgData name="Christiaan Soer" userId="5c5086b5-f1b5-4878-9406-e2da38b9d994" providerId="ADAL" clId="{06CBC409-C8E7-4A9F-BC0A-EA184A6323F6}" dt="2023-10-02T09:34:56.521" v="2244" actId="47"/>
        <pc:sldMkLst>
          <pc:docMk/>
          <pc:sldMk cId="3205179548" sldId="934"/>
        </pc:sldMkLst>
        <pc:spChg chg="mod">
          <ac:chgData name="Christiaan Soer" userId="5c5086b5-f1b5-4878-9406-e2da38b9d994" providerId="ADAL" clId="{06CBC409-C8E7-4A9F-BC0A-EA184A6323F6}" dt="2023-10-02T09:28:55.412" v="1871" actId="790"/>
          <ac:spMkLst>
            <pc:docMk/>
            <pc:sldMk cId="3205179548" sldId="934"/>
            <ac:spMk id="2" creationId="{00000000-0000-0000-0000-000000000000}"/>
          </ac:spMkLst>
        </pc:spChg>
        <pc:spChg chg="mod">
          <ac:chgData name="Christiaan Soer" userId="5c5086b5-f1b5-4878-9406-e2da38b9d994" providerId="ADAL" clId="{06CBC409-C8E7-4A9F-BC0A-EA184A6323F6}" dt="2023-10-02T09:28:55.414" v="1872" actId="790"/>
          <ac:spMkLst>
            <pc:docMk/>
            <pc:sldMk cId="3205179548" sldId="934"/>
            <ac:spMk id="3" creationId="{00000000-0000-0000-0000-000000000000}"/>
          </ac:spMkLst>
        </pc:spChg>
        <pc:spChg chg="mod">
          <ac:chgData name="Christiaan Soer" userId="5c5086b5-f1b5-4878-9406-e2da38b9d994" providerId="ADAL" clId="{06CBC409-C8E7-4A9F-BC0A-EA184A6323F6}" dt="2023-10-02T09:28:55.415" v="1873" actId="790"/>
          <ac:spMkLst>
            <pc:docMk/>
            <pc:sldMk cId="3205179548" sldId="934"/>
            <ac:spMk id="5" creationId="{9EAB17C4-A0B0-15A4-36F4-EF29FB1B1773}"/>
          </ac:spMkLst>
        </pc:spChg>
      </pc:sldChg>
      <pc:sldChg chg="modSp del mod">
        <pc:chgData name="Christiaan Soer" userId="5c5086b5-f1b5-4878-9406-e2da38b9d994" providerId="ADAL" clId="{06CBC409-C8E7-4A9F-BC0A-EA184A6323F6}" dt="2023-10-02T09:34:56.521" v="2244" actId="47"/>
        <pc:sldMkLst>
          <pc:docMk/>
          <pc:sldMk cId="2555546197" sldId="935"/>
        </pc:sldMkLst>
        <pc:spChg chg="mod">
          <ac:chgData name="Christiaan Soer" userId="5c5086b5-f1b5-4878-9406-e2da38b9d994" providerId="ADAL" clId="{06CBC409-C8E7-4A9F-BC0A-EA184A6323F6}" dt="2023-10-02T09:28:55.418" v="1877" actId="790"/>
          <ac:spMkLst>
            <pc:docMk/>
            <pc:sldMk cId="2555546197" sldId="935"/>
            <ac:spMk id="2" creationId="{00000000-0000-0000-0000-000000000000}"/>
          </ac:spMkLst>
        </pc:spChg>
        <pc:spChg chg="mod">
          <ac:chgData name="Christiaan Soer" userId="5c5086b5-f1b5-4878-9406-e2da38b9d994" providerId="ADAL" clId="{06CBC409-C8E7-4A9F-BC0A-EA184A6323F6}" dt="2023-10-02T09:28:55.419" v="1878" actId="790"/>
          <ac:spMkLst>
            <pc:docMk/>
            <pc:sldMk cId="2555546197" sldId="935"/>
            <ac:spMk id="3" creationId="{8CB84447-D2AC-4643-B6BA-AACA09FB69D7}"/>
          </ac:spMkLst>
        </pc:spChg>
        <pc:spChg chg="mod">
          <ac:chgData name="Christiaan Soer" userId="5c5086b5-f1b5-4878-9406-e2da38b9d994" providerId="ADAL" clId="{06CBC409-C8E7-4A9F-BC0A-EA184A6323F6}" dt="2023-10-02T09:28:55.420" v="1879" actId="790"/>
          <ac:spMkLst>
            <pc:docMk/>
            <pc:sldMk cId="2555546197" sldId="935"/>
            <ac:spMk id="4" creationId="{38792858-D8B8-5079-E942-E8B1EDE81374}"/>
          </ac:spMkLst>
        </pc:spChg>
      </pc:sldChg>
      <pc:sldChg chg="modSp del mod">
        <pc:chgData name="Christiaan Soer" userId="5c5086b5-f1b5-4878-9406-e2da38b9d994" providerId="ADAL" clId="{06CBC409-C8E7-4A9F-BC0A-EA184A6323F6}" dt="2023-10-02T09:34:56.521" v="2244" actId="47"/>
        <pc:sldMkLst>
          <pc:docMk/>
          <pc:sldMk cId="3897889198" sldId="936"/>
        </pc:sldMkLst>
        <pc:spChg chg="mod">
          <ac:chgData name="Christiaan Soer" userId="5c5086b5-f1b5-4878-9406-e2da38b9d994" providerId="ADAL" clId="{06CBC409-C8E7-4A9F-BC0A-EA184A6323F6}" dt="2023-10-02T09:28:55.420" v="1880" actId="790"/>
          <ac:spMkLst>
            <pc:docMk/>
            <pc:sldMk cId="3897889198" sldId="936"/>
            <ac:spMk id="2" creationId="{00000000-0000-0000-0000-000000000000}"/>
          </ac:spMkLst>
        </pc:spChg>
        <pc:spChg chg="mod">
          <ac:chgData name="Christiaan Soer" userId="5c5086b5-f1b5-4878-9406-e2da38b9d994" providerId="ADAL" clId="{06CBC409-C8E7-4A9F-BC0A-EA184A6323F6}" dt="2023-10-02T09:28:55.423" v="1885" actId="790"/>
          <ac:spMkLst>
            <pc:docMk/>
            <pc:sldMk cId="3897889198" sldId="936"/>
            <ac:spMk id="3" creationId="{9D6F56D6-1F32-9680-05B1-C883418902BE}"/>
          </ac:spMkLst>
        </pc:spChg>
        <pc:spChg chg="mod">
          <ac:chgData name="Christiaan Soer" userId="5c5086b5-f1b5-4878-9406-e2da38b9d994" providerId="ADAL" clId="{06CBC409-C8E7-4A9F-BC0A-EA184A6323F6}" dt="2023-10-02T09:28:55.421" v="1881" actId="790"/>
          <ac:spMkLst>
            <pc:docMk/>
            <pc:sldMk cId="3897889198" sldId="936"/>
            <ac:spMk id="6" creationId="{00000000-0000-0000-0000-000000000000}"/>
          </ac:spMkLst>
        </pc:spChg>
        <pc:spChg chg="mod">
          <ac:chgData name="Christiaan Soer" userId="5c5086b5-f1b5-4878-9406-e2da38b9d994" providerId="ADAL" clId="{06CBC409-C8E7-4A9F-BC0A-EA184A6323F6}" dt="2023-10-02T09:28:55.421" v="1882" actId="790"/>
          <ac:spMkLst>
            <pc:docMk/>
            <pc:sldMk cId="3897889198" sldId="936"/>
            <ac:spMk id="7" creationId="{00000000-0000-0000-0000-000000000000}"/>
          </ac:spMkLst>
        </pc:spChg>
        <pc:spChg chg="mod">
          <ac:chgData name="Christiaan Soer" userId="5c5086b5-f1b5-4878-9406-e2da38b9d994" providerId="ADAL" clId="{06CBC409-C8E7-4A9F-BC0A-EA184A6323F6}" dt="2023-10-02T09:28:55.422" v="1883" actId="790"/>
          <ac:spMkLst>
            <pc:docMk/>
            <pc:sldMk cId="3897889198" sldId="936"/>
            <ac:spMk id="20" creationId="{00000000-0000-0000-0000-000000000000}"/>
          </ac:spMkLst>
        </pc:spChg>
        <pc:spChg chg="mod">
          <ac:chgData name="Christiaan Soer" userId="5c5086b5-f1b5-4878-9406-e2da38b9d994" providerId="ADAL" clId="{06CBC409-C8E7-4A9F-BC0A-EA184A6323F6}" dt="2023-10-02T09:28:55.423" v="1884" actId="790"/>
          <ac:spMkLst>
            <pc:docMk/>
            <pc:sldMk cId="3897889198" sldId="936"/>
            <ac:spMk id="21" creationId="{00000000-0000-0000-0000-000000000000}"/>
          </ac:spMkLst>
        </pc:spChg>
      </pc:sldChg>
      <pc:sldChg chg="modSp del mod">
        <pc:chgData name="Christiaan Soer" userId="5c5086b5-f1b5-4878-9406-e2da38b9d994" providerId="ADAL" clId="{06CBC409-C8E7-4A9F-BC0A-EA184A6323F6}" dt="2023-10-02T09:34:56.521" v="2244" actId="47"/>
        <pc:sldMkLst>
          <pc:docMk/>
          <pc:sldMk cId="1977678900" sldId="938"/>
        </pc:sldMkLst>
        <pc:spChg chg="mod">
          <ac:chgData name="Christiaan Soer" userId="5c5086b5-f1b5-4878-9406-e2da38b9d994" providerId="ADAL" clId="{06CBC409-C8E7-4A9F-BC0A-EA184A6323F6}" dt="2023-10-02T09:28:55.424" v="1886" actId="790"/>
          <ac:spMkLst>
            <pc:docMk/>
            <pc:sldMk cId="1977678900" sldId="938"/>
            <ac:spMk id="2" creationId="{00000000-0000-0000-0000-000000000000}"/>
          </ac:spMkLst>
        </pc:spChg>
        <pc:spChg chg="mod">
          <ac:chgData name="Christiaan Soer" userId="5c5086b5-f1b5-4878-9406-e2da38b9d994" providerId="ADAL" clId="{06CBC409-C8E7-4A9F-BC0A-EA184A6323F6}" dt="2023-10-02T09:28:55.428" v="1887" actId="790"/>
          <ac:spMkLst>
            <pc:docMk/>
            <pc:sldMk cId="1977678900" sldId="938"/>
            <ac:spMk id="3" creationId="{00000000-0000-0000-0000-000000000000}"/>
          </ac:spMkLst>
        </pc:spChg>
        <pc:spChg chg="mod">
          <ac:chgData name="Christiaan Soer" userId="5c5086b5-f1b5-4878-9406-e2da38b9d994" providerId="ADAL" clId="{06CBC409-C8E7-4A9F-BC0A-EA184A6323F6}" dt="2023-10-02T09:28:55.429" v="1888" actId="790"/>
          <ac:spMkLst>
            <pc:docMk/>
            <pc:sldMk cId="1977678900" sldId="938"/>
            <ac:spMk id="4" creationId="{BAE54253-5162-7E49-CEBC-89E471510504}"/>
          </ac:spMkLst>
        </pc:spChg>
      </pc:sldChg>
      <pc:sldChg chg="modSp del mod">
        <pc:chgData name="Christiaan Soer" userId="5c5086b5-f1b5-4878-9406-e2da38b9d994" providerId="ADAL" clId="{06CBC409-C8E7-4A9F-BC0A-EA184A6323F6}" dt="2023-10-02T09:34:56.521" v="2244" actId="47"/>
        <pc:sldMkLst>
          <pc:docMk/>
          <pc:sldMk cId="1576259349" sldId="942"/>
        </pc:sldMkLst>
        <pc:spChg chg="mod">
          <ac:chgData name="Christiaan Soer" userId="5c5086b5-f1b5-4878-9406-e2da38b9d994" providerId="ADAL" clId="{06CBC409-C8E7-4A9F-BC0A-EA184A6323F6}" dt="2023-10-02T09:28:55.440" v="1899" actId="790"/>
          <ac:spMkLst>
            <pc:docMk/>
            <pc:sldMk cId="1576259349" sldId="942"/>
            <ac:spMk id="2" creationId="{E411CB66-BE2D-4479-976B-4617B1AD23C4}"/>
          </ac:spMkLst>
        </pc:spChg>
        <pc:spChg chg="mod">
          <ac:chgData name="Christiaan Soer" userId="5c5086b5-f1b5-4878-9406-e2da38b9d994" providerId="ADAL" clId="{06CBC409-C8E7-4A9F-BC0A-EA184A6323F6}" dt="2023-10-02T09:28:55.441" v="1900" actId="790"/>
          <ac:spMkLst>
            <pc:docMk/>
            <pc:sldMk cId="1576259349" sldId="942"/>
            <ac:spMk id="3" creationId="{33253A32-D2A4-74D9-57C5-B3DF05DFC8B3}"/>
          </ac:spMkLst>
        </pc:spChg>
        <pc:spChg chg="mod">
          <ac:chgData name="Christiaan Soer" userId="5c5086b5-f1b5-4878-9406-e2da38b9d994" providerId="ADAL" clId="{06CBC409-C8E7-4A9F-BC0A-EA184A6323F6}" dt="2023-10-02T09:28:55.437" v="1897" actId="790"/>
          <ac:spMkLst>
            <pc:docMk/>
            <pc:sldMk cId="1576259349" sldId="942"/>
            <ac:spMk id="9" creationId="{00000000-0000-0000-0000-000000000000}"/>
          </ac:spMkLst>
        </pc:spChg>
        <pc:spChg chg="mod">
          <ac:chgData name="Christiaan Soer" userId="5c5086b5-f1b5-4878-9406-e2da38b9d994" providerId="ADAL" clId="{06CBC409-C8E7-4A9F-BC0A-EA184A6323F6}" dt="2023-10-02T09:28:55.439" v="1898"/>
          <ac:spMkLst>
            <pc:docMk/>
            <pc:sldMk cId="1576259349" sldId="942"/>
            <ac:spMk id="17" creationId="{00000000-0000-0000-0000-000000000000}"/>
          </ac:spMkLst>
        </pc:spChg>
      </pc:sldChg>
      <pc:sldChg chg="modSp del mod">
        <pc:chgData name="Christiaan Soer" userId="5c5086b5-f1b5-4878-9406-e2da38b9d994" providerId="ADAL" clId="{06CBC409-C8E7-4A9F-BC0A-EA184A6323F6}" dt="2023-10-02T09:34:56.521" v="2244" actId="47"/>
        <pc:sldMkLst>
          <pc:docMk/>
          <pc:sldMk cId="2109460197" sldId="946"/>
        </pc:sldMkLst>
        <pc:spChg chg="mod">
          <ac:chgData name="Christiaan Soer" userId="5c5086b5-f1b5-4878-9406-e2da38b9d994" providerId="ADAL" clId="{06CBC409-C8E7-4A9F-BC0A-EA184A6323F6}" dt="2023-10-02T09:28:55.452" v="1910" actId="790"/>
          <ac:spMkLst>
            <pc:docMk/>
            <pc:sldMk cId="2109460197" sldId="946"/>
            <ac:spMk id="2" creationId="{A0FA7583-DAC6-4902-A019-62C1E65401B6}"/>
          </ac:spMkLst>
        </pc:spChg>
        <pc:spChg chg="mod">
          <ac:chgData name="Christiaan Soer" userId="5c5086b5-f1b5-4878-9406-e2da38b9d994" providerId="ADAL" clId="{06CBC409-C8E7-4A9F-BC0A-EA184A6323F6}" dt="2023-10-02T09:28:55.454" v="1911" actId="790"/>
          <ac:spMkLst>
            <pc:docMk/>
            <pc:sldMk cId="2109460197" sldId="946"/>
            <ac:spMk id="3" creationId="{62F47CD7-CED1-4128-9693-1155FE31A4EC}"/>
          </ac:spMkLst>
        </pc:spChg>
        <pc:spChg chg="mod">
          <ac:chgData name="Christiaan Soer" userId="5c5086b5-f1b5-4878-9406-e2da38b9d994" providerId="ADAL" clId="{06CBC409-C8E7-4A9F-BC0A-EA184A6323F6}" dt="2023-10-02T09:28:55.455" v="1912" actId="790"/>
          <ac:spMkLst>
            <pc:docMk/>
            <pc:sldMk cId="2109460197" sldId="946"/>
            <ac:spMk id="4" creationId="{C55F8055-DF09-51CC-D901-2FB43562911F}"/>
          </ac:spMkLst>
        </pc:spChg>
      </pc:sldChg>
      <pc:sldChg chg="modSp del mod">
        <pc:chgData name="Christiaan Soer" userId="5c5086b5-f1b5-4878-9406-e2da38b9d994" providerId="ADAL" clId="{06CBC409-C8E7-4A9F-BC0A-EA184A6323F6}" dt="2023-10-02T09:34:56.521" v="2244" actId="47"/>
        <pc:sldMkLst>
          <pc:docMk/>
          <pc:sldMk cId="1397851399" sldId="947"/>
        </pc:sldMkLst>
        <pc:spChg chg="mod">
          <ac:chgData name="Christiaan Soer" userId="5c5086b5-f1b5-4878-9406-e2da38b9d994" providerId="ADAL" clId="{06CBC409-C8E7-4A9F-BC0A-EA184A6323F6}" dt="2023-10-02T09:28:55.455" v="1913" actId="790"/>
          <ac:spMkLst>
            <pc:docMk/>
            <pc:sldMk cId="1397851399" sldId="947"/>
            <ac:spMk id="2" creationId="{00000000-0000-0000-0000-000000000000}"/>
          </ac:spMkLst>
        </pc:spChg>
        <pc:spChg chg="mod">
          <ac:chgData name="Christiaan Soer" userId="5c5086b5-f1b5-4878-9406-e2da38b9d994" providerId="ADAL" clId="{06CBC409-C8E7-4A9F-BC0A-EA184A6323F6}" dt="2023-10-02T09:28:55.457" v="1914" actId="790"/>
          <ac:spMkLst>
            <pc:docMk/>
            <pc:sldMk cId="1397851399" sldId="947"/>
            <ac:spMk id="3" creationId="{00000000-0000-0000-0000-000000000000}"/>
          </ac:spMkLst>
        </pc:spChg>
        <pc:spChg chg="mod">
          <ac:chgData name="Christiaan Soer" userId="5c5086b5-f1b5-4878-9406-e2da38b9d994" providerId="ADAL" clId="{06CBC409-C8E7-4A9F-BC0A-EA184A6323F6}" dt="2023-10-02T09:28:55.458" v="1915" actId="790"/>
          <ac:spMkLst>
            <pc:docMk/>
            <pc:sldMk cId="1397851399" sldId="947"/>
            <ac:spMk id="7" creationId="{00000000-0000-0000-0000-000000000000}"/>
          </ac:spMkLst>
        </pc:spChg>
        <pc:spChg chg="mod">
          <ac:chgData name="Christiaan Soer" userId="5c5086b5-f1b5-4878-9406-e2da38b9d994" providerId="ADAL" clId="{06CBC409-C8E7-4A9F-BC0A-EA184A6323F6}" dt="2023-10-02T09:28:55.458" v="1916" actId="790"/>
          <ac:spMkLst>
            <pc:docMk/>
            <pc:sldMk cId="1397851399" sldId="947"/>
            <ac:spMk id="8" creationId="{026DB9FD-5F71-44ED-854B-87448E087972}"/>
          </ac:spMkLst>
        </pc:spChg>
      </pc:sldChg>
      <pc:sldChg chg="modSp del mod">
        <pc:chgData name="Christiaan Soer" userId="5c5086b5-f1b5-4878-9406-e2da38b9d994" providerId="ADAL" clId="{06CBC409-C8E7-4A9F-BC0A-EA184A6323F6}" dt="2023-10-02T09:34:56.521" v="2244" actId="47"/>
        <pc:sldMkLst>
          <pc:docMk/>
          <pc:sldMk cId="3416490879" sldId="948"/>
        </pc:sldMkLst>
        <pc:spChg chg="mod">
          <ac:chgData name="Christiaan Soer" userId="5c5086b5-f1b5-4878-9406-e2da38b9d994" providerId="ADAL" clId="{06CBC409-C8E7-4A9F-BC0A-EA184A6323F6}" dt="2023-10-02T09:28:55.459" v="1917" actId="790"/>
          <ac:spMkLst>
            <pc:docMk/>
            <pc:sldMk cId="3416490879" sldId="948"/>
            <ac:spMk id="2" creationId="{00000000-0000-0000-0000-000000000000}"/>
          </ac:spMkLst>
        </pc:spChg>
        <pc:spChg chg="mod">
          <ac:chgData name="Christiaan Soer" userId="5c5086b5-f1b5-4878-9406-e2da38b9d994" providerId="ADAL" clId="{06CBC409-C8E7-4A9F-BC0A-EA184A6323F6}" dt="2023-10-02T09:28:55.459" v="1918" actId="790"/>
          <ac:spMkLst>
            <pc:docMk/>
            <pc:sldMk cId="3416490879" sldId="948"/>
            <ac:spMk id="3" creationId="{BD048EAE-CA4E-39E9-9AFE-FB10A6E41EF0}"/>
          </ac:spMkLst>
        </pc:spChg>
        <pc:spChg chg="mod">
          <ac:chgData name="Christiaan Soer" userId="5c5086b5-f1b5-4878-9406-e2da38b9d994" providerId="ADAL" clId="{06CBC409-C8E7-4A9F-BC0A-EA184A6323F6}" dt="2023-10-02T09:28:55.460" v="1919" actId="790"/>
          <ac:spMkLst>
            <pc:docMk/>
            <pc:sldMk cId="3416490879" sldId="948"/>
            <ac:spMk id="6" creationId="{35A7BFA1-3792-A28C-E9D3-0BFF70D4BF99}"/>
          </ac:spMkLst>
        </pc:spChg>
      </pc:sldChg>
      <pc:sldChg chg="addSp delSp modSp mod addAnim delAnim modNotes">
        <pc:chgData name="Christiaan Soer" userId="5c5086b5-f1b5-4878-9406-e2da38b9d994" providerId="ADAL" clId="{06CBC409-C8E7-4A9F-BC0A-EA184A6323F6}" dt="2023-10-10T13:57:20.022" v="3025"/>
        <pc:sldMkLst>
          <pc:docMk/>
          <pc:sldMk cId="489810226" sldId="949"/>
        </pc:sldMkLst>
        <pc:spChg chg="mod">
          <ac:chgData name="Christiaan Soer" userId="5c5086b5-f1b5-4878-9406-e2da38b9d994" providerId="ADAL" clId="{06CBC409-C8E7-4A9F-BC0A-EA184A6323F6}" dt="2023-10-02T09:28:55.179" v="1648" actId="790"/>
          <ac:spMkLst>
            <pc:docMk/>
            <pc:sldMk cId="489810226" sldId="949"/>
            <ac:spMk id="2" creationId="{00000000-0000-0000-0000-000000000000}"/>
          </ac:spMkLst>
        </pc:spChg>
        <pc:spChg chg="add del mod">
          <ac:chgData name="Christiaan Soer" userId="5c5086b5-f1b5-4878-9406-e2da38b9d994" providerId="ADAL" clId="{06CBC409-C8E7-4A9F-BC0A-EA184A6323F6}" dt="2023-10-02T09:30:07.621" v="2206" actId="478"/>
          <ac:spMkLst>
            <pc:docMk/>
            <pc:sldMk cId="489810226" sldId="949"/>
            <ac:spMk id="3" creationId="{00000000-0000-0000-0000-000000000000}"/>
          </ac:spMkLst>
        </pc:spChg>
        <pc:spChg chg="del mod">
          <ac:chgData name="Christiaan Soer" userId="5c5086b5-f1b5-4878-9406-e2da38b9d994" providerId="ADAL" clId="{06CBC409-C8E7-4A9F-BC0A-EA184A6323F6}" dt="2023-10-02T09:30:15.335" v="2209" actId="478"/>
          <ac:spMkLst>
            <pc:docMk/>
            <pc:sldMk cId="489810226" sldId="949"/>
            <ac:spMk id="4" creationId="{00000000-0000-0000-0000-000000000000}"/>
          </ac:spMkLst>
        </pc:spChg>
        <pc:spChg chg="mod">
          <ac:chgData name="Christiaan Soer" userId="5c5086b5-f1b5-4878-9406-e2da38b9d994" providerId="ADAL" clId="{06CBC409-C8E7-4A9F-BC0A-EA184A6323F6}" dt="2023-10-02T09:28:55.180" v="1649" actId="790"/>
          <ac:spMkLst>
            <pc:docMk/>
            <pc:sldMk cId="489810226" sldId="949"/>
            <ac:spMk id="5" creationId="{C7AA3B0C-5454-2793-4384-180863074E58}"/>
          </ac:spMkLst>
        </pc:spChg>
        <pc:spChg chg="del mod">
          <ac:chgData name="Christiaan Soer" userId="5c5086b5-f1b5-4878-9406-e2da38b9d994" providerId="ADAL" clId="{06CBC409-C8E7-4A9F-BC0A-EA184A6323F6}" dt="2023-10-02T09:30:09.453" v="2207" actId="478"/>
          <ac:spMkLst>
            <pc:docMk/>
            <pc:sldMk cId="489810226" sldId="949"/>
            <ac:spMk id="6" creationId="{00000000-0000-0000-0000-000000000000}"/>
          </ac:spMkLst>
        </pc:spChg>
        <pc:spChg chg="del mod">
          <ac:chgData name="Christiaan Soer" userId="5c5086b5-f1b5-4878-9406-e2da38b9d994" providerId="ADAL" clId="{06CBC409-C8E7-4A9F-BC0A-EA184A6323F6}" dt="2023-10-02T09:30:13.239" v="2208" actId="478"/>
          <ac:spMkLst>
            <pc:docMk/>
            <pc:sldMk cId="489810226" sldId="949"/>
            <ac:spMk id="7" creationId="{00000000-0000-0000-0000-000000000000}"/>
          </ac:spMkLst>
        </pc:spChg>
        <pc:picChg chg="add del">
          <ac:chgData name="Christiaan Soer" userId="5c5086b5-f1b5-4878-9406-e2da38b9d994" providerId="ADAL" clId="{06CBC409-C8E7-4A9F-BC0A-EA184A6323F6}" dt="2023-10-02T09:29:54.639" v="2204" actId="478"/>
          <ac:picMkLst>
            <pc:docMk/>
            <pc:sldMk cId="489810226" sldId="949"/>
            <ac:picMk id="1027" creationId="{00000000-0000-0000-0000-000000000000}"/>
          </ac:picMkLst>
        </pc:picChg>
      </pc:sldChg>
      <pc:sldChg chg="modSp del mod">
        <pc:chgData name="Christiaan Soer" userId="5c5086b5-f1b5-4878-9406-e2da38b9d994" providerId="ADAL" clId="{06CBC409-C8E7-4A9F-BC0A-EA184A6323F6}" dt="2023-10-02T09:29:29.284" v="2199" actId="47"/>
        <pc:sldMkLst>
          <pc:docMk/>
          <pc:sldMk cId="1407947131" sldId="962"/>
        </pc:sldMkLst>
        <pc:spChg chg="mod">
          <ac:chgData name="Christiaan Soer" userId="5c5086b5-f1b5-4878-9406-e2da38b9d994" providerId="ADAL" clId="{06CBC409-C8E7-4A9F-BC0A-EA184A6323F6}" dt="2023-10-02T09:28:55.160" v="1623" actId="790"/>
          <ac:spMkLst>
            <pc:docMk/>
            <pc:sldMk cId="1407947131" sldId="962"/>
            <ac:spMk id="2" creationId="{00000000-0000-0000-0000-000000000000}"/>
          </ac:spMkLst>
        </pc:spChg>
        <pc:spChg chg="mod">
          <ac:chgData name="Christiaan Soer" userId="5c5086b5-f1b5-4878-9406-e2da38b9d994" providerId="ADAL" clId="{06CBC409-C8E7-4A9F-BC0A-EA184A6323F6}" dt="2023-10-02T09:28:55.163" v="1625" actId="790"/>
          <ac:spMkLst>
            <pc:docMk/>
            <pc:sldMk cId="1407947131" sldId="962"/>
            <ac:spMk id="3" creationId="{569EA7FD-789C-FCAF-6976-5A70FAE40505}"/>
          </ac:spMkLst>
        </pc:spChg>
        <pc:spChg chg="mod">
          <ac:chgData name="Christiaan Soer" userId="5c5086b5-f1b5-4878-9406-e2da38b9d994" providerId="ADAL" clId="{06CBC409-C8E7-4A9F-BC0A-EA184A6323F6}" dt="2023-10-02T09:28:55.161" v="1624" actId="790"/>
          <ac:spMkLst>
            <pc:docMk/>
            <pc:sldMk cId="1407947131" sldId="962"/>
            <ac:spMk id="7" creationId="{00000000-0000-0000-0000-000000000000}"/>
          </ac:spMkLst>
        </pc:spChg>
      </pc:sldChg>
      <pc:sldChg chg="modSp del mod">
        <pc:chgData name="Christiaan Soer" userId="5c5086b5-f1b5-4878-9406-e2da38b9d994" providerId="ADAL" clId="{06CBC409-C8E7-4A9F-BC0A-EA184A6323F6}" dt="2023-10-02T09:34:56.521" v="2244" actId="47"/>
        <pc:sldMkLst>
          <pc:docMk/>
          <pc:sldMk cId="76802633" sldId="970"/>
        </pc:sldMkLst>
        <pc:spChg chg="mod">
          <ac:chgData name="Christiaan Soer" userId="5c5086b5-f1b5-4878-9406-e2da38b9d994" providerId="ADAL" clId="{06CBC409-C8E7-4A9F-BC0A-EA184A6323F6}" dt="2023-10-02T09:28:55.485" v="1955" actId="790"/>
          <ac:spMkLst>
            <pc:docMk/>
            <pc:sldMk cId="76802633" sldId="970"/>
            <ac:spMk id="2" creationId="{DC42448F-14BC-43EE-A14E-B09412A05A0D}"/>
          </ac:spMkLst>
        </pc:spChg>
        <pc:spChg chg="mod">
          <ac:chgData name="Christiaan Soer" userId="5c5086b5-f1b5-4878-9406-e2da38b9d994" providerId="ADAL" clId="{06CBC409-C8E7-4A9F-BC0A-EA184A6323F6}" dt="2023-10-02T09:28:55.488" v="1956" actId="790"/>
          <ac:spMkLst>
            <pc:docMk/>
            <pc:sldMk cId="76802633" sldId="970"/>
            <ac:spMk id="3" creationId="{D0E908A7-18DD-4C7D-B257-8BBA29994F08}"/>
          </ac:spMkLst>
        </pc:spChg>
        <pc:spChg chg="mod">
          <ac:chgData name="Christiaan Soer" userId="5c5086b5-f1b5-4878-9406-e2da38b9d994" providerId="ADAL" clId="{06CBC409-C8E7-4A9F-BC0A-EA184A6323F6}" dt="2023-10-02T09:28:55.489" v="1957" actId="790"/>
          <ac:spMkLst>
            <pc:docMk/>
            <pc:sldMk cId="76802633" sldId="970"/>
            <ac:spMk id="4" creationId="{362FF762-6711-23EA-ACC7-B58BDA84988C}"/>
          </ac:spMkLst>
        </pc:spChg>
      </pc:sldChg>
      <pc:sldChg chg="modSp del mod">
        <pc:chgData name="Christiaan Soer" userId="5c5086b5-f1b5-4878-9406-e2da38b9d994" providerId="ADAL" clId="{06CBC409-C8E7-4A9F-BC0A-EA184A6323F6}" dt="2023-10-02T09:34:56.521" v="2244" actId="47"/>
        <pc:sldMkLst>
          <pc:docMk/>
          <pc:sldMk cId="76636513" sldId="971"/>
        </pc:sldMkLst>
        <pc:spChg chg="mod">
          <ac:chgData name="Christiaan Soer" userId="5c5086b5-f1b5-4878-9406-e2da38b9d994" providerId="ADAL" clId="{06CBC409-C8E7-4A9F-BC0A-EA184A6323F6}" dt="2023-10-02T09:28:55.519" v="1987" actId="790"/>
          <ac:spMkLst>
            <pc:docMk/>
            <pc:sldMk cId="76636513" sldId="971"/>
            <ac:spMk id="2" creationId="{BDCF28D8-B9EB-4A25-9BD2-481E4564A7D1}"/>
          </ac:spMkLst>
        </pc:spChg>
        <pc:spChg chg="mod">
          <ac:chgData name="Christiaan Soer" userId="5c5086b5-f1b5-4878-9406-e2da38b9d994" providerId="ADAL" clId="{06CBC409-C8E7-4A9F-BC0A-EA184A6323F6}" dt="2023-10-02T09:28:55.521" v="1988" actId="790"/>
          <ac:spMkLst>
            <pc:docMk/>
            <pc:sldMk cId="76636513" sldId="971"/>
            <ac:spMk id="3" creationId="{97D3379E-07F8-4740-8CD5-ED18599D613C}"/>
          </ac:spMkLst>
        </pc:spChg>
        <pc:spChg chg="mod">
          <ac:chgData name="Christiaan Soer" userId="5c5086b5-f1b5-4878-9406-e2da38b9d994" providerId="ADAL" clId="{06CBC409-C8E7-4A9F-BC0A-EA184A6323F6}" dt="2023-10-02T09:28:55.521" v="1989" actId="790"/>
          <ac:spMkLst>
            <pc:docMk/>
            <pc:sldMk cId="76636513" sldId="971"/>
            <ac:spMk id="4" creationId="{106B9A18-AA55-E612-9542-6675C3E8ED58}"/>
          </ac:spMkLst>
        </pc:spChg>
      </pc:sldChg>
      <pc:sldChg chg="modSp del mod">
        <pc:chgData name="Christiaan Soer" userId="5c5086b5-f1b5-4878-9406-e2da38b9d994" providerId="ADAL" clId="{06CBC409-C8E7-4A9F-BC0A-EA184A6323F6}" dt="2023-10-02T09:34:56.521" v="2244" actId="47"/>
        <pc:sldMkLst>
          <pc:docMk/>
          <pc:sldMk cId="2739237189" sldId="974"/>
        </pc:sldMkLst>
        <pc:spChg chg="mod">
          <ac:chgData name="Christiaan Soer" userId="5c5086b5-f1b5-4878-9406-e2da38b9d994" providerId="ADAL" clId="{06CBC409-C8E7-4A9F-BC0A-EA184A6323F6}" dt="2023-10-02T09:28:55.548" v="2017" actId="790"/>
          <ac:spMkLst>
            <pc:docMk/>
            <pc:sldMk cId="2739237189" sldId="974"/>
            <ac:spMk id="2" creationId="{BDCF28D8-B9EB-4A25-9BD2-481E4564A7D1}"/>
          </ac:spMkLst>
        </pc:spChg>
        <pc:spChg chg="mod">
          <ac:chgData name="Christiaan Soer" userId="5c5086b5-f1b5-4878-9406-e2da38b9d994" providerId="ADAL" clId="{06CBC409-C8E7-4A9F-BC0A-EA184A6323F6}" dt="2023-10-02T09:28:55.550" v="2018" actId="790"/>
          <ac:spMkLst>
            <pc:docMk/>
            <pc:sldMk cId="2739237189" sldId="974"/>
            <ac:spMk id="3" creationId="{97D3379E-07F8-4740-8CD5-ED18599D613C}"/>
          </ac:spMkLst>
        </pc:spChg>
        <pc:spChg chg="mod">
          <ac:chgData name="Christiaan Soer" userId="5c5086b5-f1b5-4878-9406-e2da38b9d994" providerId="ADAL" clId="{06CBC409-C8E7-4A9F-BC0A-EA184A6323F6}" dt="2023-10-02T09:28:55.551" v="2019" actId="790"/>
          <ac:spMkLst>
            <pc:docMk/>
            <pc:sldMk cId="2739237189" sldId="974"/>
            <ac:spMk id="4" creationId="{37A3DE84-13D9-DB57-C17A-92731BEEE9CB}"/>
          </ac:spMkLst>
        </pc:spChg>
      </pc:sldChg>
      <pc:sldChg chg="modSp del mod">
        <pc:chgData name="Christiaan Soer" userId="5c5086b5-f1b5-4878-9406-e2da38b9d994" providerId="ADAL" clId="{06CBC409-C8E7-4A9F-BC0A-EA184A6323F6}" dt="2023-10-02T09:34:56.521" v="2244" actId="47"/>
        <pc:sldMkLst>
          <pc:docMk/>
          <pc:sldMk cId="2055719607" sldId="976"/>
        </pc:sldMkLst>
        <pc:spChg chg="mod">
          <ac:chgData name="Christiaan Soer" userId="5c5086b5-f1b5-4878-9406-e2da38b9d994" providerId="ADAL" clId="{06CBC409-C8E7-4A9F-BC0A-EA184A6323F6}" dt="2023-10-02T09:28:55.482" v="1951" actId="790"/>
          <ac:spMkLst>
            <pc:docMk/>
            <pc:sldMk cId="2055719607" sldId="976"/>
            <ac:spMk id="2" creationId="{00000000-0000-0000-0000-000000000000}"/>
          </ac:spMkLst>
        </pc:spChg>
        <pc:spChg chg="mod">
          <ac:chgData name="Christiaan Soer" userId="5c5086b5-f1b5-4878-9406-e2da38b9d994" providerId="ADAL" clId="{06CBC409-C8E7-4A9F-BC0A-EA184A6323F6}" dt="2023-10-02T09:28:55.483" v="1952" actId="790"/>
          <ac:spMkLst>
            <pc:docMk/>
            <pc:sldMk cId="2055719607" sldId="976"/>
            <ac:spMk id="3" creationId="{00000000-0000-0000-0000-000000000000}"/>
          </ac:spMkLst>
        </pc:spChg>
        <pc:spChg chg="mod">
          <ac:chgData name="Christiaan Soer" userId="5c5086b5-f1b5-4878-9406-e2da38b9d994" providerId="ADAL" clId="{06CBC409-C8E7-4A9F-BC0A-EA184A6323F6}" dt="2023-10-02T09:28:55.484" v="1953" actId="790"/>
          <ac:spMkLst>
            <pc:docMk/>
            <pc:sldMk cId="2055719607" sldId="976"/>
            <ac:spMk id="4" creationId="{5FA46F0A-139D-F843-27EB-9BE77C823F9F}"/>
          </ac:spMkLst>
        </pc:spChg>
      </pc:sldChg>
      <pc:sldChg chg="modSp del mod">
        <pc:chgData name="Christiaan Soer" userId="5c5086b5-f1b5-4878-9406-e2da38b9d994" providerId="ADAL" clId="{06CBC409-C8E7-4A9F-BC0A-EA184A6323F6}" dt="2023-10-02T09:34:56.521" v="2244" actId="47"/>
        <pc:sldMkLst>
          <pc:docMk/>
          <pc:sldMk cId="3669152717" sldId="977"/>
        </pc:sldMkLst>
        <pc:spChg chg="mod">
          <ac:chgData name="Christiaan Soer" userId="5c5086b5-f1b5-4878-9406-e2da38b9d994" providerId="ADAL" clId="{06CBC409-C8E7-4A9F-BC0A-EA184A6323F6}" dt="2023-10-02T09:28:55.464" v="1923" actId="790"/>
          <ac:spMkLst>
            <pc:docMk/>
            <pc:sldMk cId="3669152717" sldId="977"/>
            <ac:spMk id="2" creationId="{DECAF643-0F51-4436-9F6F-7D92C5D7E296}"/>
          </ac:spMkLst>
        </pc:spChg>
        <pc:spChg chg="mod">
          <ac:chgData name="Christiaan Soer" userId="5c5086b5-f1b5-4878-9406-e2da38b9d994" providerId="ADAL" clId="{06CBC409-C8E7-4A9F-BC0A-EA184A6323F6}" dt="2023-10-02T09:28:55.465" v="1924" actId="790"/>
          <ac:spMkLst>
            <pc:docMk/>
            <pc:sldMk cId="3669152717" sldId="977"/>
            <ac:spMk id="3" creationId="{8BCAC42C-5B69-4EA7-B18C-9F53F84ECB22}"/>
          </ac:spMkLst>
        </pc:spChg>
        <pc:spChg chg="mod">
          <ac:chgData name="Christiaan Soer" userId="5c5086b5-f1b5-4878-9406-e2da38b9d994" providerId="ADAL" clId="{06CBC409-C8E7-4A9F-BC0A-EA184A6323F6}" dt="2023-10-02T09:28:55.465" v="1925" actId="790"/>
          <ac:spMkLst>
            <pc:docMk/>
            <pc:sldMk cId="3669152717" sldId="977"/>
            <ac:spMk id="4" creationId="{E5544065-4D33-C56A-254B-636194F7D837}"/>
          </ac:spMkLst>
        </pc:spChg>
      </pc:sldChg>
      <pc:sldChg chg="modSp del mod">
        <pc:chgData name="Christiaan Soer" userId="5c5086b5-f1b5-4878-9406-e2da38b9d994" providerId="ADAL" clId="{06CBC409-C8E7-4A9F-BC0A-EA184A6323F6}" dt="2023-10-02T09:34:56.521" v="2244" actId="47"/>
        <pc:sldMkLst>
          <pc:docMk/>
          <pc:sldMk cId="3225738047" sldId="978"/>
        </pc:sldMkLst>
        <pc:spChg chg="mod">
          <ac:chgData name="Christiaan Soer" userId="5c5086b5-f1b5-4878-9406-e2da38b9d994" providerId="ADAL" clId="{06CBC409-C8E7-4A9F-BC0A-EA184A6323F6}" dt="2023-10-02T09:28:55.499" v="1969" actId="790"/>
          <ac:spMkLst>
            <pc:docMk/>
            <pc:sldMk cId="3225738047" sldId="978"/>
            <ac:spMk id="2" creationId="{31935478-AFD1-43B2-8BEB-B348D009FF1E}"/>
          </ac:spMkLst>
        </pc:spChg>
        <pc:spChg chg="mod">
          <ac:chgData name="Christiaan Soer" userId="5c5086b5-f1b5-4878-9406-e2da38b9d994" providerId="ADAL" clId="{06CBC409-C8E7-4A9F-BC0A-EA184A6323F6}" dt="2023-10-02T09:28:55.501" v="1970" actId="790"/>
          <ac:spMkLst>
            <pc:docMk/>
            <pc:sldMk cId="3225738047" sldId="978"/>
            <ac:spMk id="3" creationId="{4E5BEE84-6BC8-46D7-81D0-CB8A1A10A12A}"/>
          </ac:spMkLst>
        </pc:spChg>
        <pc:spChg chg="mod">
          <ac:chgData name="Christiaan Soer" userId="5c5086b5-f1b5-4878-9406-e2da38b9d994" providerId="ADAL" clId="{06CBC409-C8E7-4A9F-BC0A-EA184A6323F6}" dt="2023-10-02T09:28:55.501" v="1971" actId="790"/>
          <ac:spMkLst>
            <pc:docMk/>
            <pc:sldMk cId="3225738047" sldId="978"/>
            <ac:spMk id="4" creationId="{A4161A16-00FF-19BE-A049-052274425661}"/>
          </ac:spMkLst>
        </pc:spChg>
      </pc:sldChg>
      <pc:sldChg chg="modSp del mod">
        <pc:chgData name="Christiaan Soer" userId="5c5086b5-f1b5-4878-9406-e2da38b9d994" providerId="ADAL" clId="{06CBC409-C8E7-4A9F-BC0A-EA184A6323F6}" dt="2023-10-02T09:34:56.521" v="2244" actId="47"/>
        <pc:sldMkLst>
          <pc:docMk/>
          <pc:sldMk cId="2873447215" sldId="980"/>
        </pc:sldMkLst>
        <pc:spChg chg="mod">
          <ac:chgData name="Christiaan Soer" userId="5c5086b5-f1b5-4878-9406-e2da38b9d994" providerId="ADAL" clId="{06CBC409-C8E7-4A9F-BC0A-EA184A6323F6}" dt="2023-10-02T09:28:55.460" v="1920" actId="790"/>
          <ac:spMkLst>
            <pc:docMk/>
            <pc:sldMk cId="2873447215" sldId="980"/>
            <ac:spMk id="2" creationId="{DC42448F-14BC-43EE-A14E-B09412A05A0D}"/>
          </ac:spMkLst>
        </pc:spChg>
        <pc:spChg chg="mod">
          <ac:chgData name="Christiaan Soer" userId="5c5086b5-f1b5-4878-9406-e2da38b9d994" providerId="ADAL" clId="{06CBC409-C8E7-4A9F-BC0A-EA184A6323F6}" dt="2023-10-02T09:28:55.462" v="1921" actId="790"/>
          <ac:spMkLst>
            <pc:docMk/>
            <pc:sldMk cId="2873447215" sldId="980"/>
            <ac:spMk id="3" creationId="{D0E908A7-18DD-4C7D-B257-8BBA29994F08}"/>
          </ac:spMkLst>
        </pc:spChg>
        <pc:spChg chg="mod">
          <ac:chgData name="Christiaan Soer" userId="5c5086b5-f1b5-4878-9406-e2da38b9d994" providerId="ADAL" clId="{06CBC409-C8E7-4A9F-BC0A-EA184A6323F6}" dt="2023-10-02T09:28:55.463" v="1922" actId="790"/>
          <ac:spMkLst>
            <pc:docMk/>
            <pc:sldMk cId="2873447215" sldId="980"/>
            <ac:spMk id="4" creationId="{35CFEF53-EF5F-2A07-7140-7A29FDF47CCA}"/>
          </ac:spMkLst>
        </pc:spChg>
      </pc:sldChg>
      <pc:sldChg chg="modSp del mod">
        <pc:chgData name="Christiaan Soer" userId="5c5086b5-f1b5-4878-9406-e2da38b9d994" providerId="ADAL" clId="{06CBC409-C8E7-4A9F-BC0A-EA184A6323F6}" dt="2023-10-02T09:34:56.521" v="2244" actId="47"/>
        <pc:sldMkLst>
          <pc:docMk/>
          <pc:sldMk cId="1643037655" sldId="981"/>
        </pc:sldMkLst>
        <pc:spChg chg="mod">
          <ac:chgData name="Christiaan Soer" userId="5c5086b5-f1b5-4878-9406-e2da38b9d994" providerId="ADAL" clId="{06CBC409-C8E7-4A9F-BC0A-EA184A6323F6}" dt="2023-10-02T09:28:55.485" v="1954" actId="790"/>
          <ac:spMkLst>
            <pc:docMk/>
            <pc:sldMk cId="1643037655" sldId="981"/>
            <ac:spMk id="2" creationId="{41C1353B-1774-BD05-C661-683978A58C8D}"/>
          </ac:spMkLst>
        </pc:spChg>
      </pc:sldChg>
      <pc:sldChg chg="modSp del mod">
        <pc:chgData name="Christiaan Soer" userId="5c5086b5-f1b5-4878-9406-e2da38b9d994" providerId="ADAL" clId="{06CBC409-C8E7-4A9F-BC0A-EA184A6323F6}" dt="2023-10-02T09:34:56.521" v="2244" actId="47"/>
        <pc:sldMkLst>
          <pc:docMk/>
          <pc:sldMk cId="1156002647" sldId="982"/>
        </pc:sldMkLst>
        <pc:spChg chg="mod">
          <ac:chgData name="Christiaan Soer" userId="5c5086b5-f1b5-4878-9406-e2da38b9d994" providerId="ADAL" clId="{06CBC409-C8E7-4A9F-BC0A-EA184A6323F6}" dt="2023-10-02T09:28:55.493" v="1963" actId="790"/>
          <ac:spMkLst>
            <pc:docMk/>
            <pc:sldMk cId="1156002647" sldId="982"/>
            <ac:spMk id="2" creationId="{DC42448F-14BC-43EE-A14E-B09412A05A0D}"/>
          </ac:spMkLst>
        </pc:spChg>
        <pc:spChg chg="mod">
          <ac:chgData name="Christiaan Soer" userId="5c5086b5-f1b5-4878-9406-e2da38b9d994" providerId="ADAL" clId="{06CBC409-C8E7-4A9F-BC0A-EA184A6323F6}" dt="2023-10-02T09:28:55.494" v="1964" actId="790"/>
          <ac:spMkLst>
            <pc:docMk/>
            <pc:sldMk cId="1156002647" sldId="982"/>
            <ac:spMk id="3" creationId="{D0E908A7-18DD-4C7D-B257-8BBA29994F08}"/>
          </ac:spMkLst>
        </pc:spChg>
        <pc:spChg chg="mod">
          <ac:chgData name="Christiaan Soer" userId="5c5086b5-f1b5-4878-9406-e2da38b9d994" providerId="ADAL" clId="{06CBC409-C8E7-4A9F-BC0A-EA184A6323F6}" dt="2023-10-02T09:28:55.495" v="1965" actId="790"/>
          <ac:spMkLst>
            <pc:docMk/>
            <pc:sldMk cId="1156002647" sldId="982"/>
            <ac:spMk id="4" creationId="{6CD1A6F4-78B9-6BC3-3F5D-90825E27A2A8}"/>
          </ac:spMkLst>
        </pc:spChg>
      </pc:sldChg>
      <pc:sldChg chg="modSp del mod">
        <pc:chgData name="Christiaan Soer" userId="5c5086b5-f1b5-4878-9406-e2da38b9d994" providerId="ADAL" clId="{06CBC409-C8E7-4A9F-BC0A-EA184A6323F6}" dt="2023-10-02T09:34:56.521" v="2244" actId="47"/>
        <pc:sldMkLst>
          <pc:docMk/>
          <pc:sldMk cId="3375767774" sldId="994"/>
        </pc:sldMkLst>
        <pc:spChg chg="mod">
          <ac:chgData name="Christiaan Soer" userId="5c5086b5-f1b5-4878-9406-e2da38b9d994" providerId="ADAL" clId="{06CBC409-C8E7-4A9F-BC0A-EA184A6323F6}" dt="2023-10-02T09:28:55.544" v="2014" actId="790"/>
          <ac:spMkLst>
            <pc:docMk/>
            <pc:sldMk cId="3375767774" sldId="994"/>
            <ac:spMk id="2" creationId="{429AB275-C85E-45D6-AB5A-FC9F567DABA0}"/>
          </ac:spMkLst>
        </pc:spChg>
        <pc:spChg chg="mod">
          <ac:chgData name="Christiaan Soer" userId="5c5086b5-f1b5-4878-9406-e2da38b9d994" providerId="ADAL" clId="{06CBC409-C8E7-4A9F-BC0A-EA184A6323F6}" dt="2023-10-02T09:28:55.546" v="2015" actId="790"/>
          <ac:spMkLst>
            <pc:docMk/>
            <pc:sldMk cId="3375767774" sldId="994"/>
            <ac:spMk id="3" creationId="{7BB4F9B9-7256-4C33-87E3-5F248E793690}"/>
          </ac:spMkLst>
        </pc:spChg>
        <pc:spChg chg="mod">
          <ac:chgData name="Christiaan Soer" userId="5c5086b5-f1b5-4878-9406-e2da38b9d994" providerId="ADAL" clId="{06CBC409-C8E7-4A9F-BC0A-EA184A6323F6}" dt="2023-10-02T09:28:55.547" v="2016" actId="790"/>
          <ac:spMkLst>
            <pc:docMk/>
            <pc:sldMk cId="3375767774" sldId="994"/>
            <ac:spMk id="4" creationId="{7DA275E7-99F7-371B-A04A-B2556F88FF55}"/>
          </ac:spMkLst>
        </pc:spChg>
      </pc:sldChg>
      <pc:sldChg chg="modSp del mod">
        <pc:chgData name="Christiaan Soer" userId="5c5086b5-f1b5-4878-9406-e2da38b9d994" providerId="ADAL" clId="{06CBC409-C8E7-4A9F-BC0A-EA184A6323F6}" dt="2023-10-02T09:34:56.521" v="2244" actId="47"/>
        <pc:sldMkLst>
          <pc:docMk/>
          <pc:sldMk cId="2963644276" sldId="996"/>
        </pc:sldMkLst>
        <pc:spChg chg="mod">
          <ac:chgData name="Christiaan Soer" userId="5c5086b5-f1b5-4878-9406-e2da38b9d994" providerId="ADAL" clId="{06CBC409-C8E7-4A9F-BC0A-EA184A6323F6}" dt="2023-10-02T09:28:55.516" v="1984" actId="790"/>
          <ac:spMkLst>
            <pc:docMk/>
            <pc:sldMk cId="2963644276" sldId="996"/>
            <ac:spMk id="2" creationId="{DECAF643-0F51-4436-9F6F-7D92C5D7E296}"/>
          </ac:spMkLst>
        </pc:spChg>
        <pc:spChg chg="mod">
          <ac:chgData name="Christiaan Soer" userId="5c5086b5-f1b5-4878-9406-e2da38b9d994" providerId="ADAL" clId="{06CBC409-C8E7-4A9F-BC0A-EA184A6323F6}" dt="2023-10-02T09:28:55.518" v="1985" actId="790"/>
          <ac:spMkLst>
            <pc:docMk/>
            <pc:sldMk cId="2963644276" sldId="996"/>
            <ac:spMk id="3" creationId="{8BCAC42C-5B69-4EA7-B18C-9F53F84ECB22}"/>
          </ac:spMkLst>
        </pc:spChg>
        <pc:spChg chg="mod">
          <ac:chgData name="Christiaan Soer" userId="5c5086b5-f1b5-4878-9406-e2da38b9d994" providerId="ADAL" clId="{06CBC409-C8E7-4A9F-BC0A-EA184A6323F6}" dt="2023-10-02T09:28:55.518" v="1986" actId="790"/>
          <ac:spMkLst>
            <pc:docMk/>
            <pc:sldMk cId="2963644276" sldId="996"/>
            <ac:spMk id="4" creationId="{7C767986-DBF3-F3A6-A54F-1AA95D75D36D}"/>
          </ac:spMkLst>
        </pc:spChg>
      </pc:sldChg>
      <pc:sldChg chg="modSp del mod">
        <pc:chgData name="Christiaan Soer" userId="5c5086b5-f1b5-4878-9406-e2da38b9d994" providerId="ADAL" clId="{06CBC409-C8E7-4A9F-BC0A-EA184A6323F6}" dt="2023-10-02T09:29:14.400" v="2196" actId="47"/>
        <pc:sldMkLst>
          <pc:docMk/>
          <pc:sldMk cId="1804915252" sldId="998"/>
        </pc:sldMkLst>
        <pc:spChg chg="mod">
          <ac:chgData name="Christiaan Soer" userId="5c5086b5-f1b5-4878-9406-e2da38b9d994" providerId="ADAL" clId="{06CBC409-C8E7-4A9F-BC0A-EA184A6323F6}" dt="2023-10-02T09:28:55.150" v="1610" actId="790"/>
          <ac:spMkLst>
            <pc:docMk/>
            <pc:sldMk cId="1804915252" sldId="998"/>
            <ac:spMk id="2" creationId="{1895F431-0182-4D36-A2BB-7AEBE87B0098}"/>
          </ac:spMkLst>
        </pc:spChg>
        <pc:spChg chg="mod">
          <ac:chgData name="Christiaan Soer" userId="5c5086b5-f1b5-4878-9406-e2da38b9d994" providerId="ADAL" clId="{06CBC409-C8E7-4A9F-BC0A-EA184A6323F6}" dt="2023-10-02T09:28:55.152" v="1612" actId="790"/>
          <ac:spMkLst>
            <pc:docMk/>
            <pc:sldMk cId="1804915252" sldId="998"/>
            <ac:spMk id="3" creationId="{0E88B96E-8D2C-8B9A-CE1E-D924133255A1}"/>
          </ac:spMkLst>
        </pc:spChg>
        <pc:spChg chg="mod">
          <ac:chgData name="Christiaan Soer" userId="5c5086b5-f1b5-4878-9406-e2da38b9d994" providerId="ADAL" clId="{06CBC409-C8E7-4A9F-BC0A-EA184A6323F6}" dt="2023-10-02T09:28:55.151" v="1611" actId="790"/>
          <ac:spMkLst>
            <pc:docMk/>
            <pc:sldMk cId="1804915252" sldId="998"/>
            <ac:spMk id="4" creationId="{8784E659-5B0E-412A-A5FE-B7C2070C2013}"/>
          </ac:spMkLst>
        </pc:spChg>
      </pc:sldChg>
      <pc:sldChg chg="modSp del mod">
        <pc:chgData name="Christiaan Soer" userId="5c5086b5-f1b5-4878-9406-e2da38b9d994" providerId="ADAL" clId="{06CBC409-C8E7-4A9F-BC0A-EA184A6323F6}" dt="2023-10-02T09:34:56.521" v="2244" actId="47"/>
        <pc:sldMkLst>
          <pc:docMk/>
          <pc:sldMk cId="2046268507" sldId="1000"/>
        </pc:sldMkLst>
        <pc:spChg chg="mod">
          <ac:chgData name="Christiaan Soer" userId="5c5086b5-f1b5-4878-9406-e2da38b9d994" providerId="ADAL" clId="{06CBC409-C8E7-4A9F-BC0A-EA184A6323F6}" dt="2023-10-02T09:28:55.522" v="1990" actId="790"/>
          <ac:spMkLst>
            <pc:docMk/>
            <pc:sldMk cId="2046268507" sldId="1000"/>
            <ac:spMk id="2" creationId="{26E3376D-2B82-4FD2-A1CE-A3A93609676B}"/>
          </ac:spMkLst>
        </pc:spChg>
        <pc:spChg chg="mod">
          <ac:chgData name="Christiaan Soer" userId="5c5086b5-f1b5-4878-9406-e2da38b9d994" providerId="ADAL" clId="{06CBC409-C8E7-4A9F-BC0A-EA184A6323F6}" dt="2023-10-02T09:28:55.524" v="1991" actId="790"/>
          <ac:spMkLst>
            <pc:docMk/>
            <pc:sldMk cId="2046268507" sldId="1000"/>
            <ac:spMk id="3" creationId="{A810CD3E-4C3C-4EDC-8479-3F8CEDA728A4}"/>
          </ac:spMkLst>
        </pc:spChg>
        <pc:spChg chg="mod">
          <ac:chgData name="Christiaan Soer" userId="5c5086b5-f1b5-4878-9406-e2da38b9d994" providerId="ADAL" clId="{06CBC409-C8E7-4A9F-BC0A-EA184A6323F6}" dt="2023-10-02T09:28:55.525" v="1992" actId="790"/>
          <ac:spMkLst>
            <pc:docMk/>
            <pc:sldMk cId="2046268507" sldId="1000"/>
            <ac:spMk id="4" creationId="{10BE5A00-4B84-823A-B58C-4ADDD1FCCD10}"/>
          </ac:spMkLst>
        </pc:spChg>
      </pc:sldChg>
      <pc:sldChg chg="modSp del mod">
        <pc:chgData name="Christiaan Soer" userId="5c5086b5-f1b5-4878-9406-e2da38b9d994" providerId="ADAL" clId="{06CBC409-C8E7-4A9F-BC0A-EA184A6323F6}" dt="2023-10-02T09:34:56.521" v="2244" actId="47"/>
        <pc:sldMkLst>
          <pc:docMk/>
          <pc:sldMk cId="1269736532" sldId="1002"/>
        </pc:sldMkLst>
        <pc:spChg chg="mod">
          <ac:chgData name="Christiaan Soer" userId="5c5086b5-f1b5-4878-9406-e2da38b9d994" providerId="ADAL" clId="{06CBC409-C8E7-4A9F-BC0A-EA184A6323F6}" dt="2023-10-02T09:28:55.495" v="1966" actId="790"/>
          <ac:spMkLst>
            <pc:docMk/>
            <pc:sldMk cId="1269736532" sldId="1002"/>
            <ac:spMk id="2" creationId="{1BB7CB38-E614-4F10-973E-99B139B8C785}"/>
          </ac:spMkLst>
        </pc:spChg>
        <pc:spChg chg="mod">
          <ac:chgData name="Christiaan Soer" userId="5c5086b5-f1b5-4878-9406-e2da38b9d994" providerId="ADAL" clId="{06CBC409-C8E7-4A9F-BC0A-EA184A6323F6}" dt="2023-10-02T09:28:55.498" v="1967" actId="790"/>
          <ac:spMkLst>
            <pc:docMk/>
            <pc:sldMk cId="1269736532" sldId="1002"/>
            <ac:spMk id="3" creationId="{A2A87077-A3B7-49A3-9B1C-A1F637AB6E44}"/>
          </ac:spMkLst>
        </pc:spChg>
        <pc:spChg chg="mod">
          <ac:chgData name="Christiaan Soer" userId="5c5086b5-f1b5-4878-9406-e2da38b9d994" providerId="ADAL" clId="{06CBC409-C8E7-4A9F-BC0A-EA184A6323F6}" dt="2023-10-02T09:28:55.499" v="1968" actId="790"/>
          <ac:spMkLst>
            <pc:docMk/>
            <pc:sldMk cId="1269736532" sldId="1002"/>
            <ac:spMk id="4" creationId="{534AC49B-9D17-837E-7362-AC4F214690FE}"/>
          </ac:spMkLst>
        </pc:spChg>
      </pc:sldChg>
      <pc:sldChg chg="modSp del mod">
        <pc:chgData name="Christiaan Soer" userId="5c5086b5-f1b5-4878-9406-e2da38b9d994" providerId="ADAL" clId="{06CBC409-C8E7-4A9F-BC0A-EA184A6323F6}" dt="2023-10-02T09:34:56.521" v="2244" actId="47"/>
        <pc:sldMkLst>
          <pc:docMk/>
          <pc:sldMk cId="2949937573" sldId="1023"/>
        </pc:sldMkLst>
        <pc:spChg chg="mod">
          <ac:chgData name="Christiaan Soer" userId="5c5086b5-f1b5-4878-9406-e2da38b9d994" providerId="ADAL" clId="{06CBC409-C8E7-4A9F-BC0A-EA184A6323F6}" dt="2023-10-02T09:28:55.529" v="1994" actId="790"/>
          <ac:spMkLst>
            <pc:docMk/>
            <pc:sldMk cId="2949937573" sldId="1023"/>
            <ac:spMk id="2" creationId="{A68CF39E-3512-133A-20C0-6D768906C34C}"/>
          </ac:spMkLst>
        </pc:spChg>
        <pc:spChg chg="mod">
          <ac:chgData name="Christiaan Soer" userId="5c5086b5-f1b5-4878-9406-e2da38b9d994" providerId="ADAL" clId="{06CBC409-C8E7-4A9F-BC0A-EA184A6323F6}" dt="2023-10-02T09:28:55.528" v="1993" actId="790"/>
          <ac:spMkLst>
            <pc:docMk/>
            <pc:sldMk cId="2949937573" sldId="1023"/>
            <ac:spMk id="3" creationId="{A810CD3E-4C3C-4EDC-8479-3F8CEDA728A4}"/>
          </ac:spMkLst>
        </pc:spChg>
      </pc:sldChg>
      <pc:sldChg chg="modSp del mod">
        <pc:chgData name="Christiaan Soer" userId="5c5086b5-f1b5-4878-9406-e2da38b9d994" providerId="ADAL" clId="{06CBC409-C8E7-4A9F-BC0A-EA184A6323F6}" dt="2023-10-02T09:34:56.521" v="2244" actId="47"/>
        <pc:sldMkLst>
          <pc:docMk/>
          <pc:sldMk cId="2030027808" sldId="1045"/>
        </pc:sldMkLst>
        <pc:spChg chg="mod">
          <ac:chgData name="Christiaan Soer" userId="5c5086b5-f1b5-4878-9406-e2da38b9d994" providerId="ADAL" clId="{06CBC409-C8E7-4A9F-BC0A-EA184A6323F6}" dt="2023-10-02T09:28:55.530" v="1995" actId="790"/>
          <ac:spMkLst>
            <pc:docMk/>
            <pc:sldMk cId="2030027808" sldId="1045"/>
            <ac:spMk id="2" creationId="{5B31BB7E-72B2-4013-9A38-AD3FCCA42423}"/>
          </ac:spMkLst>
        </pc:spChg>
        <pc:spChg chg="mod">
          <ac:chgData name="Christiaan Soer" userId="5c5086b5-f1b5-4878-9406-e2da38b9d994" providerId="ADAL" clId="{06CBC409-C8E7-4A9F-BC0A-EA184A6323F6}" dt="2023-10-02T09:28:55.531" v="1996" actId="790"/>
          <ac:spMkLst>
            <pc:docMk/>
            <pc:sldMk cId="2030027808" sldId="1045"/>
            <ac:spMk id="3" creationId="{79230079-D941-4C6F-BF79-BF6AE11CD4B3}"/>
          </ac:spMkLst>
        </pc:spChg>
        <pc:spChg chg="mod">
          <ac:chgData name="Christiaan Soer" userId="5c5086b5-f1b5-4878-9406-e2da38b9d994" providerId="ADAL" clId="{06CBC409-C8E7-4A9F-BC0A-EA184A6323F6}" dt="2023-10-02T09:28:55.532" v="1997" actId="790"/>
          <ac:spMkLst>
            <pc:docMk/>
            <pc:sldMk cId="2030027808" sldId="1045"/>
            <ac:spMk id="4" creationId="{5D0B65FD-C4EB-7815-FBB8-3FD47A9E6DB8}"/>
          </ac:spMkLst>
        </pc:spChg>
      </pc:sldChg>
      <pc:sldChg chg="modSp del mod">
        <pc:chgData name="Christiaan Soer" userId="5c5086b5-f1b5-4878-9406-e2da38b9d994" providerId="ADAL" clId="{06CBC409-C8E7-4A9F-BC0A-EA184A6323F6}" dt="2023-10-02T09:34:56.521" v="2244" actId="47"/>
        <pc:sldMkLst>
          <pc:docMk/>
          <pc:sldMk cId="2513969047" sldId="1046"/>
        </pc:sldMkLst>
        <pc:spChg chg="mod">
          <ac:chgData name="Christiaan Soer" userId="5c5086b5-f1b5-4878-9406-e2da38b9d994" providerId="ADAL" clId="{06CBC409-C8E7-4A9F-BC0A-EA184A6323F6}" dt="2023-10-02T09:28:55.510" v="1978" actId="790"/>
          <ac:spMkLst>
            <pc:docMk/>
            <pc:sldMk cId="2513969047" sldId="1046"/>
            <ac:spMk id="2" creationId="{5B31BB7E-72B2-4013-9A38-AD3FCCA42423}"/>
          </ac:spMkLst>
        </pc:spChg>
        <pc:spChg chg="mod">
          <ac:chgData name="Christiaan Soer" userId="5c5086b5-f1b5-4878-9406-e2da38b9d994" providerId="ADAL" clId="{06CBC409-C8E7-4A9F-BC0A-EA184A6323F6}" dt="2023-10-02T09:28:55.512" v="1979" actId="790"/>
          <ac:spMkLst>
            <pc:docMk/>
            <pc:sldMk cId="2513969047" sldId="1046"/>
            <ac:spMk id="3" creationId="{79230079-D941-4C6F-BF79-BF6AE11CD4B3}"/>
          </ac:spMkLst>
        </pc:spChg>
        <pc:spChg chg="mod">
          <ac:chgData name="Christiaan Soer" userId="5c5086b5-f1b5-4878-9406-e2da38b9d994" providerId="ADAL" clId="{06CBC409-C8E7-4A9F-BC0A-EA184A6323F6}" dt="2023-10-02T09:28:55.512" v="1980" actId="790"/>
          <ac:spMkLst>
            <pc:docMk/>
            <pc:sldMk cId="2513969047" sldId="1046"/>
            <ac:spMk id="4" creationId="{9296F390-DDC0-8EA0-8627-F02AFBBD0059}"/>
          </ac:spMkLst>
        </pc:spChg>
      </pc:sldChg>
      <pc:sldChg chg="modSp del mod">
        <pc:chgData name="Christiaan Soer" userId="5c5086b5-f1b5-4878-9406-e2da38b9d994" providerId="ADAL" clId="{06CBC409-C8E7-4A9F-BC0A-EA184A6323F6}" dt="2023-10-02T09:34:56.521" v="2244" actId="47"/>
        <pc:sldMkLst>
          <pc:docMk/>
          <pc:sldMk cId="692837622" sldId="1047"/>
        </pc:sldMkLst>
        <pc:spChg chg="mod">
          <ac:chgData name="Christiaan Soer" userId="5c5086b5-f1b5-4878-9406-e2da38b9d994" providerId="ADAL" clId="{06CBC409-C8E7-4A9F-BC0A-EA184A6323F6}" dt="2023-10-02T09:28:55.513" v="1981" actId="790"/>
          <ac:spMkLst>
            <pc:docMk/>
            <pc:sldMk cId="692837622" sldId="1047"/>
            <ac:spMk id="2" creationId="{5B31BB7E-72B2-4013-9A38-AD3FCCA42423}"/>
          </ac:spMkLst>
        </pc:spChg>
        <pc:spChg chg="mod">
          <ac:chgData name="Christiaan Soer" userId="5c5086b5-f1b5-4878-9406-e2da38b9d994" providerId="ADAL" clId="{06CBC409-C8E7-4A9F-BC0A-EA184A6323F6}" dt="2023-10-02T09:28:55.515" v="1982" actId="790"/>
          <ac:spMkLst>
            <pc:docMk/>
            <pc:sldMk cId="692837622" sldId="1047"/>
            <ac:spMk id="3" creationId="{79230079-D941-4C6F-BF79-BF6AE11CD4B3}"/>
          </ac:spMkLst>
        </pc:spChg>
        <pc:spChg chg="mod">
          <ac:chgData name="Christiaan Soer" userId="5c5086b5-f1b5-4878-9406-e2da38b9d994" providerId="ADAL" clId="{06CBC409-C8E7-4A9F-BC0A-EA184A6323F6}" dt="2023-10-02T09:28:55.516" v="1983" actId="790"/>
          <ac:spMkLst>
            <pc:docMk/>
            <pc:sldMk cId="692837622" sldId="1047"/>
            <ac:spMk id="4" creationId="{90056EA4-D9D3-7B70-11C7-71C378BFF561}"/>
          </ac:spMkLst>
        </pc:spChg>
      </pc:sldChg>
      <pc:sldChg chg="modSp del mod">
        <pc:chgData name="Christiaan Soer" userId="5c5086b5-f1b5-4878-9406-e2da38b9d994" providerId="ADAL" clId="{06CBC409-C8E7-4A9F-BC0A-EA184A6323F6}" dt="2023-10-02T09:29:10.923" v="2195" actId="47"/>
        <pc:sldMkLst>
          <pc:docMk/>
          <pc:sldMk cId="4121534612" sldId="1051"/>
        </pc:sldMkLst>
        <pc:spChg chg="mod">
          <ac:chgData name="Christiaan Soer" userId="5c5086b5-f1b5-4878-9406-e2da38b9d994" providerId="ADAL" clId="{06CBC409-C8E7-4A9F-BC0A-EA184A6323F6}" dt="2023-10-02T09:28:55.148" v="1607" actId="790"/>
          <ac:spMkLst>
            <pc:docMk/>
            <pc:sldMk cId="4121534612" sldId="1051"/>
            <ac:spMk id="4" creationId="{00000000-0000-0000-0000-000000000000}"/>
          </ac:spMkLst>
        </pc:spChg>
        <pc:spChg chg="mod">
          <ac:chgData name="Christiaan Soer" userId="5c5086b5-f1b5-4878-9406-e2da38b9d994" providerId="ADAL" clId="{06CBC409-C8E7-4A9F-BC0A-EA184A6323F6}" dt="2023-10-02T09:28:55.149" v="1608" actId="790"/>
          <ac:spMkLst>
            <pc:docMk/>
            <pc:sldMk cId="4121534612" sldId="1051"/>
            <ac:spMk id="5" creationId="{C7C3BD7C-42E8-4EF6-871D-0A33EDEDF819}"/>
          </ac:spMkLst>
        </pc:spChg>
        <pc:spChg chg="mod">
          <ac:chgData name="Christiaan Soer" userId="5c5086b5-f1b5-4878-9406-e2da38b9d994" providerId="ADAL" clId="{06CBC409-C8E7-4A9F-BC0A-EA184A6323F6}" dt="2023-10-02T09:28:55.148" v="1606" actId="790"/>
          <ac:spMkLst>
            <pc:docMk/>
            <pc:sldMk cId="4121534612" sldId="1051"/>
            <ac:spMk id="8" creationId="{00000000-0000-0000-0000-000000000000}"/>
          </ac:spMkLst>
        </pc:spChg>
        <pc:spChg chg="mod">
          <ac:chgData name="Christiaan Soer" userId="5c5086b5-f1b5-4878-9406-e2da38b9d994" providerId="ADAL" clId="{06CBC409-C8E7-4A9F-BC0A-EA184A6323F6}" dt="2023-10-02T09:28:55.150" v="1609" actId="790"/>
          <ac:spMkLst>
            <pc:docMk/>
            <pc:sldMk cId="4121534612" sldId="1051"/>
            <ac:spMk id="12" creationId="{09235634-6A73-4E3D-AC92-1296105A8CDE}"/>
          </ac:spMkLst>
        </pc:spChg>
      </pc:sldChg>
      <pc:sldChg chg="modSp del mod">
        <pc:chgData name="Christiaan Soer" userId="5c5086b5-f1b5-4878-9406-e2da38b9d994" providerId="ADAL" clId="{06CBC409-C8E7-4A9F-BC0A-EA184A6323F6}" dt="2023-10-02T09:34:56.521" v="2244" actId="47"/>
        <pc:sldMkLst>
          <pc:docMk/>
          <pc:sldMk cId="3572850317" sldId="1166"/>
        </pc:sldMkLst>
        <pc:spChg chg="mod">
          <ac:chgData name="Christiaan Soer" userId="5c5086b5-f1b5-4878-9406-e2da38b9d994" providerId="ADAL" clId="{06CBC409-C8E7-4A9F-BC0A-EA184A6323F6}" dt="2023-10-02T09:28:55.643" v="2104" actId="790"/>
          <ac:spMkLst>
            <pc:docMk/>
            <pc:sldMk cId="3572850317" sldId="1166"/>
            <ac:spMk id="2" creationId="{BBD53D1F-3B73-45F4-A9F6-FD6D2163ADFC}"/>
          </ac:spMkLst>
        </pc:spChg>
        <pc:spChg chg="mod">
          <ac:chgData name="Christiaan Soer" userId="5c5086b5-f1b5-4878-9406-e2da38b9d994" providerId="ADAL" clId="{06CBC409-C8E7-4A9F-BC0A-EA184A6323F6}" dt="2023-10-02T09:28:55.644" v="2105" actId="790"/>
          <ac:spMkLst>
            <pc:docMk/>
            <pc:sldMk cId="3572850317" sldId="1166"/>
            <ac:spMk id="3" creationId="{F5B23A5E-1982-40E8-A62F-C9C07D97A35E}"/>
          </ac:spMkLst>
        </pc:spChg>
        <pc:spChg chg="mod">
          <ac:chgData name="Christiaan Soer" userId="5c5086b5-f1b5-4878-9406-e2da38b9d994" providerId="ADAL" clId="{06CBC409-C8E7-4A9F-BC0A-EA184A6323F6}" dt="2023-10-02T09:28:55.645" v="2106" actId="790"/>
          <ac:spMkLst>
            <pc:docMk/>
            <pc:sldMk cId="3572850317" sldId="1166"/>
            <ac:spMk id="4" creationId="{67435B28-A0DB-4847-931B-28A4C116D0F3}"/>
          </ac:spMkLst>
        </pc:spChg>
      </pc:sldChg>
      <pc:sldChg chg="modSp del mod">
        <pc:chgData name="Christiaan Soer" userId="5c5086b5-f1b5-4878-9406-e2da38b9d994" providerId="ADAL" clId="{06CBC409-C8E7-4A9F-BC0A-EA184A6323F6}" dt="2023-10-02T09:34:56.521" v="2244" actId="47"/>
        <pc:sldMkLst>
          <pc:docMk/>
          <pc:sldMk cId="3142606976" sldId="1170"/>
        </pc:sldMkLst>
        <pc:spChg chg="mod">
          <ac:chgData name="Christiaan Soer" userId="5c5086b5-f1b5-4878-9406-e2da38b9d994" providerId="ADAL" clId="{06CBC409-C8E7-4A9F-BC0A-EA184A6323F6}" dt="2023-10-02T09:28:55.469" v="1929" actId="790"/>
          <ac:spMkLst>
            <pc:docMk/>
            <pc:sldMk cId="3142606976" sldId="1170"/>
            <ac:spMk id="2" creationId="{3282BA65-D8D9-4E9A-B966-A6392F44CACF}"/>
          </ac:spMkLst>
        </pc:spChg>
        <pc:spChg chg="mod">
          <ac:chgData name="Christiaan Soer" userId="5c5086b5-f1b5-4878-9406-e2da38b9d994" providerId="ADAL" clId="{06CBC409-C8E7-4A9F-BC0A-EA184A6323F6}" dt="2023-10-02T09:28:55.469" v="1930"/>
          <ac:spMkLst>
            <pc:docMk/>
            <pc:sldMk cId="3142606976" sldId="1170"/>
            <ac:spMk id="3" creationId="{5662B55F-F054-495A-A3A9-39E08E2CEC4F}"/>
          </ac:spMkLst>
        </pc:spChg>
        <pc:spChg chg="mod">
          <ac:chgData name="Christiaan Soer" userId="5c5086b5-f1b5-4878-9406-e2da38b9d994" providerId="ADAL" clId="{06CBC409-C8E7-4A9F-BC0A-EA184A6323F6}" dt="2023-10-02T09:28:55.470" v="1931" actId="790"/>
          <ac:spMkLst>
            <pc:docMk/>
            <pc:sldMk cId="3142606976" sldId="1170"/>
            <ac:spMk id="4" creationId="{F943EBB8-2489-4B33-A875-4ACF7E06493F}"/>
          </ac:spMkLst>
        </pc:spChg>
        <pc:spChg chg="mod">
          <ac:chgData name="Christiaan Soer" userId="5c5086b5-f1b5-4878-9406-e2da38b9d994" providerId="ADAL" clId="{06CBC409-C8E7-4A9F-BC0A-EA184A6323F6}" dt="2023-10-02T09:28:55.468" v="1927" actId="790"/>
          <ac:spMkLst>
            <pc:docMk/>
            <pc:sldMk cId="3142606976" sldId="1170"/>
            <ac:spMk id="12" creationId="{45883E34-2765-4B23-A524-CF3EFEE9C61E}"/>
          </ac:spMkLst>
        </pc:spChg>
        <pc:spChg chg="mod">
          <ac:chgData name="Christiaan Soer" userId="5c5086b5-f1b5-4878-9406-e2da38b9d994" providerId="ADAL" clId="{06CBC409-C8E7-4A9F-BC0A-EA184A6323F6}" dt="2023-10-02T09:28:55.470" v="1932" actId="790"/>
          <ac:spMkLst>
            <pc:docMk/>
            <pc:sldMk cId="3142606976" sldId="1170"/>
            <ac:spMk id="15" creationId="{D6BF0A6D-3605-4D6C-B90C-FFA2E9A4A85F}"/>
          </ac:spMkLst>
        </pc:spChg>
        <pc:spChg chg="mod">
          <ac:chgData name="Christiaan Soer" userId="5c5086b5-f1b5-4878-9406-e2da38b9d994" providerId="ADAL" clId="{06CBC409-C8E7-4A9F-BC0A-EA184A6323F6}" dt="2023-10-02T09:28:55.471" v="1933" actId="790"/>
          <ac:spMkLst>
            <pc:docMk/>
            <pc:sldMk cId="3142606976" sldId="1170"/>
            <ac:spMk id="16" creationId="{14E5C4F1-3E69-4B67-98BA-4D926375027C}"/>
          </ac:spMkLst>
        </pc:spChg>
        <pc:spChg chg="mod">
          <ac:chgData name="Christiaan Soer" userId="5c5086b5-f1b5-4878-9406-e2da38b9d994" providerId="ADAL" clId="{06CBC409-C8E7-4A9F-BC0A-EA184A6323F6}" dt="2023-10-02T09:28:55.468" v="1928" actId="790"/>
          <ac:spMkLst>
            <pc:docMk/>
            <pc:sldMk cId="3142606976" sldId="1170"/>
            <ac:spMk id="17" creationId="{75FC0E43-15E4-4992-B047-E2698F118883}"/>
          </ac:spMkLst>
        </pc:spChg>
        <pc:spChg chg="mod">
          <ac:chgData name="Christiaan Soer" userId="5c5086b5-f1b5-4878-9406-e2da38b9d994" providerId="ADAL" clId="{06CBC409-C8E7-4A9F-BC0A-EA184A6323F6}" dt="2023-10-02T09:28:55.471" v="1934" actId="790"/>
          <ac:spMkLst>
            <pc:docMk/>
            <pc:sldMk cId="3142606976" sldId="1170"/>
            <ac:spMk id="19" creationId="{3EFECA07-EBAD-4476-8BCE-054215B9655C}"/>
          </ac:spMkLst>
        </pc:spChg>
        <pc:spChg chg="mod">
          <ac:chgData name="Christiaan Soer" userId="5c5086b5-f1b5-4878-9406-e2da38b9d994" providerId="ADAL" clId="{06CBC409-C8E7-4A9F-BC0A-EA184A6323F6}" dt="2023-10-02T09:28:55.472" v="1935" actId="790"/>
          <ac:spMkLst>
            <pc:docMk/>
            <pc:sldMk cId="3142606976" sldId="1170"/>
            <ac:spMk id="22" creationId="{7C345422-BB85-4773-A87D-1784EAD65037}"/>
          </ac:spMkLst>
        </pc:spChg>
        <pc:spChg chg="mod">
          <ac:chgData name="Christiaan Soer" userId="5c5086b5-f1b5-4878-9406-e2da38b9d994" providerId="ADAL" clId="{06CBC409-C8E7-4A9F-BC0A-EA184A6323F6}" dt="2023-10-02T09:28:55.473" v="1936" actId="790"/>
          <ac:spMkLst>
            <pc:docMk/>
            <pc:sldMk cId="3142606976" sldId="1170"/>
            <ac:spMk id="23" creationId="{7306DACB-72D2-407A-9C48-9FA78884A067}"/>
          </ac:spMkLst>
        </pc:spChg>
        <pc:spChg chg="mod">
          <ac:chgData name="Christiaan Soer" userId="5c5086b5-f1b5-4878-9406-e2da38b9d994" providerId="ADAL" clId="{06CBC409-C8E7-4A9F-BC0A-EA184A6323F6}" dt="2023-10-02T09:28:55.473" v="1937" actId="790"/>
          <ac:spMkLst>
            <pc:docMk/>
            <pc:sldMk cId="3142606976" sldId="1170"/>
            <ac:spMk id="24" creationId="{2FAC69B2-0CBE-4C35-BC36-81C28DDC7145}"/>
          </ac:spMkLst>
        </pc:spChg>
        <pc:spChg chg="mod">
          <ac:chgData name="Christiaan Soer" userId="5c5086b5-f1b5-4878-9406-e2da38b9d994" providerId="ADAL" clId="{06CBC409-C8E7-4A9F-BC0A-EA184A6323F6}" dt="2023-10-02T09:28:55.467" v="1926"/>
          <ac:spMkLst>
            <pc:docMk/>
            <pc:sldMk cId="3142606976" sldId="1170"/>
            <ac:spMk id="27" creationId="{226017DE-3389-4312-9E87-D629FF3A85D8}"/>
          </ac:spMkLst>
        </pc:spChg>
      </pc:sldChg>
      <pc:sldChg chg="modSp del mod">
        <pc:chgData name="Christiaan Soer" userId="5c5086b5-f1b5-4878-9406-e2da38b9d994" providerId="ADAL" clId="{06CBC409-C8E7-4A9F-BC0A-EA184A6323F6}" dt="2023-10-02T09:34:56.521" v="2244" actId="47"/>
        <pc:sldMkLst>
          <pc:docMk/>
          <pc:sldMk cId="3219716657" sldId="1171"/>
        </pc:sldMkLst>
        <pc:spChg chg="mod">
          <ac:chgData name="Christiaan Soer" userId="5c5086b5-f1b5-4878-9406-e2da38b9d994" providerId="ADAL" clId="{06CBC409-C8E7-4A9F-BC0A-EA184A6323F6}" dt="2023-10-02T09:28:55.408" v="1868" actId="790"/>
          <ac:spMkLst>
            <pc:docMk/>
            <pc:sldMk cId="3219716657" sldId="1171"/>
            <ac:spMk id="2" creationId="{CB9F38F0-9AA9-441C-8281-A63407FA4CCD}"/>
          </ac:spMkLst>
        </pc:spChg>
        <pc:spChg chg="mod">
          <ac:chgData name="Christiaan Soer" userId="5c5086b5-f1b5-4878-9406-e2da38b9d994" providerId="ADAL" clId="{06CBC409-C8E7-4A9F-BC0A-EA184A6323F6}" dt="2023-10-02T09:28:55.410" v="1869" actId="790"/>
          <ac:spMkLst>
            <pc:docMk/>
            <pc:sldMk cId="3219716657" sldId="1171"/>
            <ac:spMk id="3" creationId="{A0AB363B-227A-49F9-BFC5-D4930D401CD9}"/>
          </ac:spMkLst>
        </pc:spChg>
        <pc:spChg chg="mod">
          <ac:chgData name="Christiaan Soer" userId="5c5086b5-f1b5-4878-9406-e2da38b9d994" providerId="ADAL" clId="{06CBC409-C8E7-4A9F-BC0A-EA184A6323F6}" dt="2023-10-02T09:28:55.411" v="1870" actId="790"/>
          <ac:spMkLst>
            <pc:docMk/>
            <pc:sldMk cId="3219716657" sldId="1171"/>
            <ac:spMk id="4" creationId="{A47BB1BE-524A-48EF-80AB-96D511AD5FBD}"/>
          </ac:spMkLst>
        </pc:spChg>
      </pc:sldChg>
      <pc:sldChg chg="modSp del mod">
        <pc:chgData name="Christiaan Soer" userId="5c5086b5-f1b5-4878-9406-e2da38b9d994" providerId="ADAL" clId="{06CBC409-C8E7-4A9F-BC0A-EA184A6323F6}" dt="2023-10-02T09:34:56.521" v="2244" actId="47"/>
        <pc:sldMkLst>
          <pc:docMk/>
          <pc:sldMk cId="155015621" sldId="1176"/>
        </pc:sldMkLst>
        <pc:spChg chg="mod">
          <ac:chgData name="Christiaan Soer" userId="5c5086b5-f1b5-4878-9406-e2da38b9d994" providerId="ADAL" clId="{06CBC409-C8E7-4A9F-BC0A-EA184A6323F6}" dt="2023-10-02T09:28:55.558" v="2026" actId="790"/>
          <ac:spMkLst>
            <pc:docMk/>
            <pc:sldMk cId="155015621" sldId="1176"/>
            <ac:spMk id="2" creationId="{F708A8FF-88C7-4DC8-9062-9B39860B0708}"/>
          </ac:spMkLst>
        </pc:spChg>
        <pc:spChg chg="mod">
          <ac:chgData name="Christiaan Soer" userId="5c5086b5-f1b5-4878-9406-e2da38b9d994" providerId="ADAL" clId="{06CBC409-C8E7-4A9F-BC0A-EA184A6323F6}" dt="2023-10-02T09:28:55.560" v="2027" actId="790"/>
          <ac:spMkLst>
            <pc:docMk/>
            <pc:sldMk cId="155015621" sldId="1176"/>
            <ac:spMk id="3" creationId="{BF0C26C0-293F-44B2-ACC9-1A096E4DB99C}"/>
          </ac:spMkLst>
        </pc:spChg>
        <pc:spChg chg="mod">
          <ac:chgData name="Christiaan Soer" userId="5c5086b5-f1b5-4878-9406-e2da38b9d994" providerId="ADAL" clId="{06CBC409-C8E7-4A9F-BC0A-EA184A6323F6}" dt="2023-10-02T09:28:55.560" v="2028" actId="790"/>
          <ac:spMkLst>
            <pc:docMk/>
            <pc:sldMk cId="155015621" sldId="1176"/>
            <ac:spMk id="4" creationId="{62911E78-C3D3-4B30-AFB0-57BE1DBB8A7B}"/>
          </ac:spMkLst>
        </pc:spChg>
        <pc:spChg chg="mod">
          <ac:chgData name="Christiaan Soer" userId="5c5086b5-f1b5-4878-9406-e2da38b9d994" providerId="ADAL" clId="{06CBC409-C8E7-4A9F-BC0A-EA184A6323F6}" dt="2023-10-02T09:28:55.561" v="2029" actId="790"/>
          <ac:spMkLst>
            <pc:docMk/>
            <pc:sldMk cId="155015621" sldId="1176"/>
            <ac:spMk id="10" creationId="{52A5A99A-BDD7-4FC7-8C39-186D6D182DEC}"/>
          </ac:spMkLst>
        </pc:spChg>
        <pc:spChg chg="mod">
          <ac:chgData name="Christiaan Soer" userId="5c5086b5-f1b5-4878-9406-e2da38b9d994" providerId="ADAL" clId="{06CBC409-C8E7-4A9F-BC0A-EA184A6323F6}" dt="2023-10-02T09:28:55.561" v="2030" actId="790"/>
          <ac:spMkLst>
            <pc:docMk/>
            <pc:sldMk cId="155015621" sldId="1176"/>
            <ac:spMk id="11" creationId="{5D7C5E51-C4A8-471C-A87D-85DE1BDA0E65}"/>
          </ac:spMkLst>
        </pc:spChg>
      </pc:sldChg>
      <pc:sldChg chg="modSp del mod">
        <pc:chgData name="Christiaan Soer" userId="5c5086b5-f1b5-4878-9406-e2da38b9d994" providerId="ADAL" clId="{06CBC409-C8E7-4A9F-BC0A-EA184A6323F6}" dt="2023-10-02T09:34:56.521" v="2244" actId="47"/>
        <pc:sldMkLst>
          <pc:docMk/>
          <pc:sldMk cId="2986359908" sldId="1193"/>
        </pc:sldMkLst>
        <pc:spChg chg="mod">
          <ac:chgData name="Christiaan Soer" userId="5c5086b5-f1b5-4878-9406-e2da38b9d994" providerId="ADAL" clId="{06CBC409-C8E7-4A9F-BC0A-EA184A6323F6}" dt="2023-10-02T09:28:55.489" v="1958" actId="790"/>
          <ac:spMkLst>
            <pc:docMk/>
            <pc:sldMk cId="2986359908" sldId="1193"/>
            <ac:spMk id="2" creationId="{A784F84C-F2D5-4649-9B00-CC5BE486FA4F}"/>
          </ac:spMkLst>
        </pc:spChg>
        <pc:spChg chg="mod">
          <ac:chgData name="Christiaan Soer" userId="5c5086b5-f1b5-4878-9406-e2da38b9d994" providerId="ADAL" clId="{06CBC409-C8E7-4A9F-BC0A-EA184A6323F6}" dt="2023-10-02T09:28:55.490" v="1959" actId="790"/>
          <ac:spMkLst>
            <pc:docMk/>
            <pc:sldMk cId="2986359908" sldId="1193"/>
            <ac:spMk id="4" creationId="{0ED6A73D-79C3-4E87-840D-1D7DEFC6B0B1}"/>
          </ac:spMkLst>
        </pc:spChg>
        <pc:spChg chg="mod">
          <ac:chgData name="Christiaan Soer" userId="5c5086b5-f1b5-4878-9406-e2da38b9d994" providerId="ADAL" clId="{06CBC409-C8E7-4A9F-BC0A-EA184A6323F6}" dt="2023-10-02T09:28:55.490" v="1960" actId="790"/>
          <ac:spMkLst>
            <pc:docMk/>
            <pc:sldMk cId="2986359908" sldId="1193"/>
            <ac:spMk id="8" creationId="{1A1C42D1-50BF-48FC-ACE4-8CC6E6D43FF9}"/>
          </ac:spMkLst>
        </pc:spChg>
        <pc:spChg chg="mod">
          <ac:chgData name="Christiaan Soer" userId="5c5086b5-f1b5-4878-9406-e2da38b9d994" providerId="ADAL" clId="{06CBC409-C8E7-4A9F-BC0A-EA184A6323F6}" dt="2023-10-02T09:28:55.491" v="1961" actId="790"/>
          <ac:spMkLst>
            <pc:docMk/>
            <pc:sldMk cId="2986359908" sldId="1193"/>
            <ac:spMk id="10" creationId="{107A296F-E983-42C1-9D53-B07A056D3758}"/>
          </ac:spMkLst>
        </pc:spChg>
        <pc:spChg chg="mod">
          <ac:chgData name="Christiaan Soer" userId="5c5086b5-f1b5-4878-9406-e2da38b9d994" providerId="ADAL" clId="{06CBC409-C8E7-4A9F-BC0A-EA184A6323F6}" dt="2023-10-02T09:28:55.492" v="1962" actId="790"/>
          <ac:spMkLst>
            <pc:docMk/>
            <pc:sldMk cId="2986359908" sldId="1193"/>
            <ac:spMk id="15" creationId="{B2ED8E0B-C900-4B83-A9EB-EC1CBE42D680}"/>
          </ac:spMkLst>
        </pc:spChg>
      </pc:sldChg>
      <pc:sldChg chg="modSp del mod">
        <pc:chgData name="Christiaan Soer" userId="5c5086b5-f1b5-4878-9406-e2da38b9d994" providerId="ADAL" clId="{06CBC409-C8E7-4A9F-BC0A-EA184A6323F6}" dt="2023-10-02T09:34:56.521" v="2244" actId="47"/>
        <pc:sldMkLst>
          <pc:docMk/>
          <pc:sldMk cId="814291688" sldId="1194"/>
        </pc:sldMkLst>
        <pc:spChg chg="mod">
          <ac:chgData name="Christiaan Soer" userId="5c5086b5-f1b5-4878-9406-e2da38b9d994" providerId="ADAL" clId="{06CBC409-C8E7-4A9F-BC0A-EA184A6323F6}" dt="2023-10-02T09:28:55.502" v="1972" actId="790"/>
          <ac:spMkLst>
            <pc:docMk/>
            <pc:sldMk cId="814291688" sldId="1194"/>
            <ac:spMk id="2" creationId="{00000000-0000-0000-0000-000000000000}"/>
          </ac:spMkLst>
        </pc:spChg>
        <pc:spChg chg="mod">
          <ac:chgData name="Christiaan Soer" userId="5c5086b5-f1b5-4878-9406-e2da38b9d994" providerId="ADAL" clId="{06CBC409-C8E7-4A9F-BC0A-EA184A6323F6}" dt="2023-10-02T09:28:55.504" v="1973" actId="790"/>
          <ac:spMkLst>
            <pc:docMk/>
            <pc:sldMk cId="814291688" sldId="1194"/>
            <ac:spMk id="3" creationId="{00000000-0000-0000-0000-000000000000}"/>
          </ac:spMkLst>
        </pc:spChg>
        <pc:spChg chg="mod">
          <ac:chgData name="Christiaan Soer" userId="5c5086b5-f1b5-4878-9406-e2da38b9d994" providerId="ADAL" clId="{06CBC409-C8E7-4A9F-BC0A-EA184A6323F6}" dt="2023-10-02T09:28:55.505" v="1974" actId="790"/>
          <ac:spMkLst>
            <pc:docMk/>
            <pc:sldMk cId="814291688" sldId="1194"/>
            <ac:spMk id="4" creationId="{D51005FE-1926-4295-B177-B91C52C3898A}"/>
          </ac:spMkLst>
        </pc:spChg>
      </pc:sldChg>
      <pc:sldChg chg="modSp del mod">
        <pc:chgData name="Christiaan Soer" userId="5c5086b5-f1b5-4878-9406-e2da38b9d994" providerId="ADAL" clId="{06CBC409-C8E7-4A9F-BC0A-EA184A6323F6}" dt="2023-10-02T09:34:56.521" v="2244" actId="47"/>
        <pc:sldMkLst>
          <pc:docMk/>
          <pc:sldMk cId="94621263" sldId="1195"/>
        </pc:sldMkLst>
        <pc:spChg chg="mod">
          <ac:chgData name="Christiaan Soer" userId="5c5086b5-f1b5-4878-9406-e2da38b9d994" providerId="ADAL" clId="{06CBC409-C8E7-4A9F-BC0A-EA184A6323F6}" dt="2023-10-02T09:28:55.572" v="2040" actId="790"/>
          <ac:spMkLst>
            <pc:docMk/>
            <pc:sldMk cId="94621263" sldId="1195"/>
            <ac:spMk id="3" creationId="{B4DE2EAB-587A-43E0-B609-C10881290EE1}"/>
          </ac:spMkLst>
        </pc:spChg>
        <pc:spChg chg="mod">
          <ac:chgData name="Christiaan Soer" userId="5c5086b5-f1b5-4878-9406-e2da38b9d994" providerId="ADAL" clId="{06CBC409-C8E7-4A9F-BC0A-EA184A6323F6}" dt="2023-10-02T09:28:55.573" v="2041" actId="790"/>
          <ac:spMkLst>
            <pc:docMk/>
            <pc:sldMk cId="94621263" sldId="1195"/>
            <ac:spMk id="4" creationId="{C5C6EBC6-6AAA-484A-A484-1B069A15EFC6}"/>
          </ac:spMkLst>
        </pc:spChg>
        <pc:spChg chg="mod">
          <ac:chgData name="Christiaan Soer" userId="5c5086b5-f1b5-4878-9406-e2da38b9d994" providerId="ADAL" clId="{06CBC409-C8E7-4A9F-BC0A-EA184A6323F6}" dt="2023-10-02T09:28:55.574" v="2042" actId="790"/>
          <ac:spMkLst>
            <pc:docMk/>
            <pc:sldMk cId="94621263" sldId="1195"/>
            <ac:spMk id="5" creationId="{0947337D-B026-43CB-ACC0-9A9D1052F594}"/>
          </ac:spMkLst>
        </pc:spChg>
        <pc:spChg chg="mod">
          <ac:chgData name="Christiaan Soer" userId="5c5086b5-f1b5-4878-9406-e2da38b9d994" providerId="ADAL" clId="{06CBC409-C8E7-4A9F-BC0A-EA184A6323F6}" dt="2023-10-02T09:28:55.574" v="2043" actId="790"/>
          <ac:spMkLst>
            <pc:docMk/>
            <pc:sldMk cId="94621263" sldId="1195"/>
            <ac:spMk id="11" creationId="{BEFB1D19-DCF4-49E2-ADAB-D31EB723EAEF}"/>
          </ac:spMkLst>
        </pc:spChg>
      </pc:sldChg>
      <pc:sldChg chg="modSp del mod">
        <pc:chgData name="Christiaan Soer" userId="5c5086b5-f1b5-4878-9406-e2da38b9d994" providerId="ADAL" clId="{06CBC409-C8E7-4A9F-BC0A-EA184A6323F6}" dt="2023-10-02T09:34:56.521" v="2244" actId="47"/>
        <pc:sldMkLst>
          <pc:docMk/>
          <pc:sldMk cId="548805844" sldId="1196"/>
        </pc:sldMkLst>
        <pc:spChg chg="mod">
          <ac:chgData name="Christiaan Soer" userId="5c5086b5-f1b5-4878-9406-e2da38b9d994" providerId="ADAL" clId="{06CBC409-C8E7-4A9F-BC0A-EA184A6323F6}" dt="2023-10-02T09:28:55.622" v="2086" actId="790"/>
          <ac:spMkLst>
            <pc:docMk/>
            <pc:sldMk cId="548805844" sldId="1196"/>
            <ac:spMk id="2" creationId="{F2AA343A-9F36-4965-9F7B-52BA1DA45725}"/>
          </ac:spMkLst>
        </pc:spChg>
        <pc:spChg chg="mod">
          <ac:chgData name="Christiaan Soer" userId="5c5086b5-f1b5-4878-9406-e2da38b9d994" providerId="ADAL" clId="{06CBC409-C8E7-4A9F-BC0A-EA184A6323F6}" dt="2023-10-02T09:28:55.624" v="2087" actId="790"/>
          <ac:spMkLst>
            <pc:docMk/>
            <pc:sldMk cId="548805844" sldId="1196"/>
            <ac:spMk id="3" creationId="{94B24761-3E1D-4FB4-A22B-0888A75C8468}"/>
          </ac:spMkLst>
        </pc:spChg>
        <pc:spChg chg="mod">
          <ac:chgData name="Christiaan Soer" userId="5c5086b5-f1b5-4878-9406-e2da38b9d994" providerId="ADAL" clId="{06CBC409-C8E7-4A9F-BC0A-EA184A6323F6}" dt="2023-10-02T09:28:55.625" v="2088" actId="790"/>
          <ac:spMkLst>
            <pc:docMk/>
            <pc:sldMk cId="548805844" sldId="1196"/>
            <ac:spMk id="4" creationId="{42121DA1-FD31-45E1-AE5B-6CF7A429C73C}"/>
          </ac:spMkLst>
        </pc:spChg>
      </pc:sldChg>
      <pc:sldChg chg="modSp del mod">
        <pc:chgData name="Christiaan Soer" userId="5c5086b5-f1b5-4878-9406-e2da38b9d994" providerId="ADAL" clId="{06CBC409-C8E7-4A9F-BC0A-EA184A6323F6}" dt="2023-10-02T09:34:56.521" v="2244" actId="47"/>
        <pc:sldMkLst>
          <pc:docMk/>
          <pc:sldMk cId="1303980793" sldId="1197"/>
        </pc:sldMkLst>
        <pc:spChg chg="mod">
          <ac:chgData name="Christiaan Soer" userId="5c5086b5-f1b5-4878-9406-e2da38b9d994" providerId="ADAL" clId="{06CBC409-C8E7-4A9F-BC0A-EA184A6323F6}" dt="2023-10-02T09:28:55.619" v="2083" actId="790"/>
          <ac:spMkLst>
            <pc:docMk/>
            <pc:sldMk cId="1303980793" sldId="1197"/>
            <ac:spMk id="2" creationId="{F2AA343A-9F36-4965-9F7B-52BA1DA45725}"/>
          </ac:spMkLst>
        </pc:spChg>
        <pc:spChg chg="mod">
          <ac:chgData name="Christiaan Soer" userId="5c5086b5-f1b5-4878-9406-e2da38b9d994" providerId="ADAL" clId="{06CBC409-C8E7-4A9F-BC0A-EA184A6323F6}" dt="2023-10-02T09:28:55.621" v="2084" actId="790"/>
          <ac:spMkLst>
            <pc:docMk/>
            <pc:sldMk cId="1303980793" sldId="1197"/>
            <ac:spMk id="3" creationId="{94B24761-3E1D-4FB4-A22B-0888A75C8468}"/>
          </ac:spMkLst>
        </pc:spChg>
        <pc:spChg chg="mod">
          <ac:chgData name="Christiaan Soer" userId="5c5086b5-f1b5-4878-9406-e2da38b9d994" providerId="ADAL" clId="{06CBC409-C8E7-4A9F-BC0A-EA184A6323F6}" dt="2023-10-02T09:28:55.622" v="2085" actId="790"/>
          <ac:spMkLst>
            <pc:docMk/>
            <pc:sldMk cId="1303980793" sldId="1197"/>
            <ac:spMk id="4" creationId="{42121DA1-FD31-45E1-AE5B-6CF7A429C73C}"/>
          </ac:spMkLst>
        </pc:spChg>
      </pc:sldChg>
      <pc:sldChg chg="modSp del mod">
        <pc:chgData name="Christiaan Soer" userId="5c5086b5-f1b5-4878-9406-e2da38b9d994" providerId="ADAL" clId="{06CBC409-C8E7-4A9F-BC0A-EA184A6323F6}" dt="2023-10-02T09:34:56.521" v="2244" actId="47"/>
        <pc:sldMkLst>
          <pc:docMk/>
          <pc:sldMk cId="4255883646" sldId="1283"/>
        </pc:sldMkLst>
        <pc:spChg chg="mod">
          <ac:chgData name="Christiaan Soer" userId="5c5086b5-f1b5-4878-9406-e2da38b9d994" providerId="ADAL" clId="{06CBC409-C8E7-4A9F-BC0A-EA184A6323F6}" dt="2023-10-02T09:28:55.392" v="1849" actId="790"/>
          <ac:spMkLst>
            <pc:docMk/>
            <pc:sldMk cId="4255883646" sldId="1283"/>
            <ac:spMk id="2" creationId="{98CC1E15-A186-4521-979D-0B6060BE5734}"/>
          </ac:spMkLst>
        </pc:spChg>
        <pc:spChg chg="mod">
          <ac:chgData name="Christiaan Soer" userId="5c5086b5-f1b5-4878-9406-e2da38b9d994" providerId="ADAL" clId="{06CBC409-C8E7-4A9F-BC0A-EA184A6323F6}" dt="2023-10-02T09:28:55.393" v="1850" actId="790"/>
          <ac:spMkLst>
            <pc:docMk/>
            <pc:sldMk cId="4255883646" sldId="1283"/>
            <ac:spMk id="3" creationId="{F83C90FE-1FBB-4D3A-98C8-976E1AEB720A}"/>
          </ac:spMkLst>
        </pc:spChg>
        <pc:spChg chg="mod">
          <ac:chgData name="Christiaan Soer" userId="5c5086b5-f1b5-4878-9406-e2da38b9d994" providerId="ADAL" clId="{06CBC409-C8E7-4A9F-BC0A-EA184A6323F6}" dt="2023-10-02T09:28:55.394" v="1851" actId="790"/>
          <ac:spMkLst>
            <pc:docMk/>
            <pc:sldMk cId="4255883646" sldId="1283"/>
            <ac:spMk id="4" creationId="{DACDF2E3-8710-4956-9784-21A8BEF86287}"/>
          </ac:spMkLst>
        </pc:spChg>
      </pc:sldChg>
      <pc:sldChg chg="modSp del mod">
        <pc:chgData name="Christiaan Soer" userId="5c5086b5-f1b5-4878-9406-e2da38b9d994" providerId="ADAL" clId="{06CBC409-C8E7-4A9F-BC0A-EA184A6323F6}" dt="2023-10-02T09:34:56.521" v="2244" actId="47"/>
        <pc:sldMkLst>
          <pc:docMk/>
          <pc:sldMk cId="3996517322" sldId="1328"/>
        </pc:sldMkLst>
        <pc:spChg chg="mod">
          <ac:chgData name="Christiaan Soer" userId="5c5086b5-f1b5-4878-9406-e2da38b9d994" providerId="ADAL" clId="{06CBC409-C8E7-4A9F-BC0A-EA184A6323F6}" dt="2023-10-02T09:28:55.403" v="1862" actId="790"/>
          <ac:spMkLst>
            <pc:docMk/>
            <pc:sldMk cId="3996517322" sldId="1328"/>
            <ac:spMk id="2" creationId="{EF7258A4-A6CB-643D-9FD2-D1DADAE7EA6F}"/>
          </ac:spMkLst>
        </pc:spChg>
        <pc:spChg chg="mod">
          <ac:chgData name="Christiaan Soer" userId="5c5086b5-f1b5-4878-9406-e2da38b9d994" providerId="ADAL" clId="{06CBC409-C8E7-4A9F-BC0A-EA184A6323F6}" dt="2023-10-02T09:28:55.404" v="1863" actId="790"/>
          <ac:spMkLst>
            <pc:docMk/>
            <pc:sldMk cId="3996517322" sldId="1328"/>
            <ac:spMk id="3" creationId="{E6750D6F-4132-F285-7B54-89E77B416D42}"/>
          </ac:spMkLst>
        </pc:spChg>
        <pc:spChg chg="mod">
          <ac:chgData name="Christiaan Soer" userId="5c5086b5-f1b5-4878-9406-e2da38b9d994" providerId="ADAL" clId="{06CBC409-C8E7-4A9F-BC0A-EA184A6323F6}" dt="2023-10-02T09:28:55.405" v="1864" actId="790"/>
          <ac:spMkLst>
            <pc:docMk/>
            <pc:sldMk cId="3996517322" sldId="1328"/>
            <ac:spMk id="4" creationId="{02F30A04-A878-BBD5-E812-42BC91828F74}"/>
          </ac:spMkLst>
        </pc:spChg>
      </pc:sldChg>
      <pc:sldChg chg="modSp del mod">
        <pc:chgData name="Christiaan Soer" userId="5c5086b5-f1b5-4878-9406-e2da38b9d994" providerId="ADAL" clId="{06CBC409-C8E7-4A9F-BC0A-EA184A6323F6}" dt="2023-10-02T09:34:56.521" v="2244" actId="47"/>
        <pc:sldMkLst>
          <pc:docMk/>
          <pc:sldMk cId="2000833391" sldId="1330"/>
        </pc:sldMkLst>
        <pc:spChg chg="mod">
          <ac:chgData name="Christiaan Soer" userId="5c5086b5-f1b5-4878-9406-e2da38b9d994" providerId="ADAL" clId="{06CBC409-C8E7-4A9F-BC0A-EA184A6323F6}" dt="2023-10-02T09:28:55.401" v="1859" actId="790"/>
          <ac:spMkLst>
            <pc:docMk/>
            <pc:sldMk cId="2000833391" sldId="1330"/>
            <ac:spMk id="2" creationId="{E72BABD4-9A40-2384-DBD8-DF22B8F4BE97}"/>
          </ac:spMkLst>
        </pc:spChg>
        <pc:spChg chg="mod">
          <ac:chgData name="Christiaan Soer" userId="5c5086b5-f1b5-4878-9406-e2da38b9d994" providerId="ADAL" clId="{06CBC409-C8E7-4A9F-BC0A-EA184A6323F6}" dt="2023-10-02T09:28:55.402" v="1860" actId="790"/>
          <ac:spMkLst>
            <pc:docMk/>
            <pc:sldMk cId="2000833391" sldId="1330"/>
            <ac:spMk id="3" creationId="{54EBD6A9-E25F-CDB4-AEA6-7B018003B2DA}"/>
          </ac:spMkLst>
        </pc:spChg>
        <pc:spChg chg="mod">
          <ac:chgData name="Christiaan Soer" userId="5c5086b5-f1b5-4878-9406-e2da38b9d994" providerId="ADAL" clId="{06CBC409-C8E7-4A9F-BC0A-EA184A6323F6}" dt="2023-10-02T09:28:55.403" v="1861" actId="790"/>
          <ac:spMkLst>
            <pc:docMk/>
            <pc:sldMk cId="2000833391" sldId="1330"/>
            <ac:spMk id="4" creationId="{34272C64-0F31-0C49-0033-E610549D8C87}"/>
          </ac:spMkLst>
        </pc:spChg>
      </pc:sldChg>
      <pc:sldChg chg="modSp del mod">
        <pc:chgData name="Christiaan Soer" userId="5c5086b5-f1b5-4878-9406-e2da38b9d994" providerId="ADAL" clId="{06CBC409-C8E7-4A9F-BC0A-EA184A6323F6}" dt="2023-10-02T09:34:56.521" v="2244" actId="47"/>
        <pc:sldMkLst>
          <pc:docMk/>
          <pc:sldMk cId="2936940215" sldId="1368"/>
        </pc:sldMkLst>
        <pc:spChg chg="mod">
          <ac:chgData name="Christiaan Soer" userId="5c5086b5-f1b5-4878-9406-e2da38b9d994" providerId="ADAL" clId="{06CBC409-C8E7-4A9F-BC0A-EA184A6323F6}" dt="2023-10-02T09:28:55.398" v="1855" actId="790"/>
          <ac:spMkLst>
            <pc:docMk/>
            <pc:sldMk cId="2936940215" sldId="1368"/>
            <ac:spMk id="2" creationId="{AB6E7321-5ED8-4BE3-B139-6967A9FDA655}"/>
          </ac:spMkLst>
        </pc:spChg>
        <pc:spChg chg="mod">
          <ac:chgData name="Christiaan Soer" userId="5c5086b5-f1b5-4878-9406-e2da38b9d994" providerId="ADAL" clId="{06CBC409-C8E7-4A9F-BC0A-EA184A6323F6}" dt="2023-10-02T09:28:55.400" v="1856" actId="790"/>
          <ac:spMkLst>
            <pc:docMk/>
            <pc:sldMk cId="2936940215" sldId="1368"/>
            <ac:spMk id="3" creationId="{3D503701-DA2F-4898-BCE0-FF4A569C8BD6}"/>
          </ac:spMkLst>
        </pc:spChg>
        <pc:spChg chg="mod">
          <ac:chgData name="Christiaan Soer" userId="5c5086b5-f1b5-4878-9406-e2da38b9d994" providerId="ADAL" clId="{06CBC409-C8E7-4A9F-BC0A-EA184A6323F6}" dt="2023-10-02T09:28:55.400" v="1857" actId="790"/>
          <ac:spMkLst>
            <pc:docMk/>
            <pc:sldMk cId="2936940215" sldId="1368"/>
            <ac:spMk id="6" creationId="{DB0D8EBA-338E-409C-B231-9DF1CE794F9E}"/>
          </ac:spMkLst>
        </pc:spChg>
        <pc:spChg chg="mod">
          <ac:chgData name="Christiaan Soer" userId="5c5086b5-f1b5-4878-9406-e2da38b9d994" providerId="ADAL" clId="{06CBC409-C8E7-4A9F-BC0A-EA184A6323F6}" dt="2023-10-02T09:28:55.401" v="1858" actId="790"/>
          <ac:spMkLst>
            <pc:docMk/>
            <pc:sldMk cId="2936940215" sldId="1368"/>
            <ac:spMk id="12" creationId="{7103E707-7AAC-4C41-92E0-1D8D08777A86}"/>
          </ac:spMkLst>
        </pc:spChg>
      </pc:sldChg>
      <pc:sldChg chg="modSp mod modNotes">
        <pc:chgData name="Christiaan Soer" userId="5c5086b5-f1b5-4878-9406-e2da38b9d994" providerId="ADAL" clId="{06CBC409-C8E7-4A9F-BC0A-EA184A6323F6}" dt="2023-10-10T13:57:20.022" v="3025"/>
        <pc:sldMkLst>
          <pc:docMk/>
          <pc:sldMk cId="1093211396" sldId="2280"/>
        </pc:sldMkLst>
        <pc:spChg chg="mod">
          <ac:chgData name="Christiaan Soer" userId="5c5086b5-f1b5-4878-9406-e2da38b9d994" providerId="ADAL" clId="{06CBC409-C8E7-4A9F-BC0A-EA184A6323F6}" dt="2023-10-02T09:28:55.169" v="1630" actId="790"/>
          <ac:spMkLst>
            <pc:docMk/>
            <pc:sldMk cId="1093211396" sldId="2280"/>
            <ac:spMk id="4" creationId="{00000000-0000-0000-0000-000000000000}"/>
          </ac:spMkLst>
        </pc:spChg>
        <pc:spChg chg="mod">
          <ac:chgData name="Christiaan Soer" userId="5c5086b5-f1b5-4878-9406-e2da38b9d994" providerId="ADAL" clId="{06CBC409-C8E7-4A9F-BC0A-EA184A6323F6}" dt="2023-10-02T09:28:55.170" v="1631" actId="790"/>
          <ac:spMkLst>
            <pc:docMk/>
            <pc:sldMk cId="1093211396" sldId="2280"/>
            <ac:spMk id="5" creationId="{5EDB5F4B-597D-451C-BA74-17BB20575F30}"/>
          </ac:spMkLst>
        </pc:spChg>
        <pc:spChg chg="mod">
          <ac:chgData name="Christiaan Soer" userId="5c5086b5-f1b5-4878-9406-e2da38b9d994" providerId="ADAL" clId="{06CBC409-C8E7-4A9F-BC0A-EA184A6323F6}" dt="2023-10-02T09:28:55.168" v="1629" actId="790"/>
          <ac:spMkLst>
            <pc:docMk/>
            <pc:sldMk cId="1093211396" sldId="2280"/>
            <ac:spMk id="8" creationId="{00000000-0000-0000-0000-000000000000}"/>
          </ac:spMkLst>
        </pc:spChg>
      </pc:sldChg>
      <pc:sldChg chg="modSp mod">
        <pc:chgData name="Christiaan Soer" userId="5c5086b5-f1b5-4878-9406-e2da38b9d994" providerId="ADAL" clId="{06CBC409-C8E7-4A9F-BC0A-EA184A6323F6}" dt="2023-10-02T10:16:11.122" v="2466" actId="6549"/>
        <pc:sldMkLst>
          <pc:docMk/>
          <pc:sldMk cId="4024725903" sldId="2306"/>
        </pc:sldMkLst>
        <pc:spChg chg="mod">
          <ac:chgData name="Christiaan Soer" userId="5c5086b5-f1b5-4878-9406-e2da38b9d994" providerId="ADAL" clId="{06CBC409-C8E7-4A9F-BC0A-EA184A6323F6}" dt="2023-10-02T10:16:11.122" v="2466" actId="6549"/>
          <ac:spMkLst>
            <pc:docMk/>
            <pc:sldMk cId="4024725903" sldId="2306"/>
            <ac:spMk id="2" creationId="{A52BE47B-A70F-4DE6-8A86-2B5936C35C1E}"/>
          </ac:spMkLst>
        </pc:spChg>
        <pc:spChg chg="mod">
          <ac:chgData name="Christiaan Soer" userId="5c5086b5-f1b5-4878-9406-e2da38b9d994" providerId="ADAL" clId="{06CBC409-C8E7-4A9F-BC0A-EA184A6323F6}" dt="2023-10-02T09:28:55.377" v="1835" actId="790"/>
          <ac:spMkLst>
            <pc:docMk/>
            <pc:sldMk cId="4024725903" sldId="2306"/>
            <ac:spMk id="3" creationId="{2FA2A9B2-0601-4F59-86A4-46BC3C8BAD3A}"/>
          </ac:spMkLst>
        </pc:spChg>
        <pc:spChg chg="mod">
          <ac:chgData name="Christiaan Soer" userId="5c5086b5-f1b5-4878-9406-e2da38b9d994" providerId="ADAL" clId="{06CBC409-C8E7-4A9F-BC0A-EA184A6323F6}" dt="2023-10-02T09:28:55.378" v="1836" actId="790"/>
          <ac:spMkLst>
            <pc:docMk/>
            <pc:sldMk cId="4024725903" sldId="2306"/>
            <ac:spMk id="4" creationId="{77E7DF1B-E794-4EE3-9DF1-2E18BE8714A0}"/>
          </ac:spMkLst>
        </pc:spChg>
      </pc:sldChg>
      <pc:sldChg chg="modSp mod">
        <pc:chgData name="Christiaan Soer" userId="5c5086b5-f1b5-4878-9406-e2da38b9d994" providerId="ADAL" clId="{06CBC409-C8E7-4A9F-BC0A-EA184A6323F6}" dt="2023-10-02T10:18:08.085" v="2490" actId="20577"/>
        <pc:sldMkLst>
          <pc:docMk/>
          <pc:sldMk cId="6602980" sldId="2307"/>
        </pc:sldMkLst>
        <pc:spChg chg="mod">
          <ac:chgData name="Christiaan Soer" userId="5c5086b5-f1b5-4878-9406-e2da38b9d994" providerId="ADAL" clId="{06CBC409-C8E7-4A9F-BC0A-EA184A6323F6}" dt="2023-10-02T10:18:08.085" v="2490" actId="20577"/>
          <ac:spMkLst>
            <pc:docMk/>
            <pc:sldMk cId="6602980" sldId="2307"/>
            <ac:spMk id="2" creationId="{139C6341-611A-4425-AAE9-8AEA0BC69FD9}"/>
          </ac:spMkLst>
        </pc:spChg>
        <pc:spChg chg="mod">
          <ac:chgData name="Christiaan Soer" userId="5c5086b5-f1b5-4878-9406-e2da38b9d994" providerId="ADAL" clId="{06CBC409-C8E7-4A9F-BC0A-EA184A6323F6}" dt="2023-10-02T10:16:22.478" v="2468" actId="20577"/>
          <ac:spMkLst>
            <pc:docMk/>
            <pc:sldMk cId="6602980" sldId="2307"/>
            <ac:spMk id="3" creationId="{BE841B89-815A-4B2E-ABBE-5040F12E86AF}"/>
          </ac:spMkLst>
        </pc:spChg>
        <pc:spChg chg="mod">
          <ac:chgData name="Christiaan Soer" userId="5c5086b5-f1b5-4878-9406-e2da38b9d994" providerId="ADAL" clId="{06CBC409-C8E7-4A9F-BC0A-EA184A6323F6}" dt="2023-10-02T09:28:55.381" v="1839" actId="790"/>
          <ac:spMkLst>
            <pc:docMk/>
            <pc:sldMk cId="6602980" sldId="2307"/>
            <ac:spMk id="4" creationId="{5B65D19F-8218-4D02-B59C-8E566B92D958}"/>
          </ac:spMkLst>
        </pc:spChg>
      </pc:sldChg>
      <pc:sldChg chg="modSp mod">
        <pc:chgData name="Christiaan Soer" userId="5c5086b5-f1b5-4878-9406-e2da38b9d994" providerId="ADAL" clId="{06CBC409-C8E7-4A9F-BC0A-EA184A6323F6}" dt="2023-10-02T10:18:11.469" v="2492" actId="20577"/>
        <pc:sldMkLst>
          <pc:docMk/>
          <pc:sldMk cId="2680332462" sldId="2308"/>
        </pc:sldMkLst>
        <pc:spChg chg="mod">
          <ac:chgData name="Christiaan Soer" userId="5c5086b5-f1b5-4878-9406-e2da38b9d994" providerId="ADAL" clId="{06CBC409-C8E7-4A9F-BC0A-EA184A6323F6}" dt="2023-10-02T10:18:11.469" v="2492" actId="20577"/>
          <ac:spMkLst>
            <pc:docMk/>
            <pc:sldMk cId="2680332462" sldId="2308"/>
            <ac:spMk id="2" creationId="{3FB49920-EEB6-4450-BC9B-2DD7DF431685}"/>
          </ac:spMkLst>
        </pc:spChg>
        <pc:spChg chg="mod">
          <ac:chgData name="Christiaan Soer" userId="5c5086b5-f1b5-4878-9406-e2da38b9d994" providerId="ADAL" clId="{06CBC409-C8E7-4A9F-BC0A-EA184A6323F6}" dt="2023-10-02T10:16:28.718" v="2472" actId="20577"/>
          <ac:spMkLst>
            <pc:docMk/>
            <pc:sldMk cId="2680332462" sldId="2308"/>
            <ac:spMk id="3" creationId="{BBBF5B49-7007-4B09-B430-DA138C7D48CC}"/>
          </ac:spMkLst>
        </pc:spChg>
        <pc:spChg chg="mod">
          <ac:chgData name="Christiaan Soer" userId="5c5086b5-f1b5-4878-9406-e2da38b9d994" providerId="ADAL" clId="{06CBC409-C8E7-4A9F-BC0A-EA184A6323F6}" dt="2023-10-02T09:28:55.385" v="1842" actId="790"/>
          <ac:spMkLst>
            <pc:docMk/>
            <pc:sldMk cId="2680332462" sldId="2308"/>
            <ac:spMk id="4" creationId="{45EED52D-861A-40D4-81FE-1A7544974952}"/>
          </ac:spMkLst>
        </pc:spChg>
      </pc:sldChg>
      <pc:sldChg chg="modSp mod">
        <pc:chgData name="Christiaan Soer" userId="5c5086b5-f1b5-4878-9406-e2da38b9d994" providerId="ADAL" clId="{06CBC409-C8E7-4A9F-BC0A-EA184A6323F6}" dt="2023-10-02T10:18:15.159" v="2494" actId="20577"/>
        <pc:sldMkLst>
          <pc:docMk/>
          <pc:sldMk cId="928604109" sldId="2310"/>
        </pc:sldMkLst>
        <pc:spChg chg="mod">
          <ac:chgData name="Christiaan Soer" userId="5c5086b5-f1b5-4878-9406-e2da38b9d994" providerId="ADAL" clId="{06CBC409-C8E7-4A9F-BC0A-EA184A6323F6}" dt="2023-10-02T09:28:55.389" v="1845" actId="790"/>
          <ac:spMkLst>
            <pc:docMk/>
            <pc:sldMk cId="928604109" sldId="2310"/>
            <ac:spMk id="3" creationId="{4CDCDA57-A49A-4A06-A961-F8A573D1807E}"/>
          </ac:spMkLst>
        </pc:spChg>
        <pc:spChg chg="mod">
          <ac:chgData name="Christiaan Soer" userId="5c5086b5-f1b5-4878-9406-e2da38b9d994" providerId="ADAL" clId="{06CBC409-C8E7-4A9F-BC0A-EA184A6323F6}" dt="2023-10-02T10:18:15.159" v="2494" actId="20577"/>
          <ac:spMkLst>
            <pc:docMk/>
            <pc:sldMk cId="928604109" sldId="2310"/>
            <ac:spMk id="4" creationId="{A3596481-227D-4832-9036-48209A2AA833}"/>
          </ac:spMkLst>
        </pc:spChg>
        <pc:spChg chg="mod">
          <ac:chgData name="Christiaan Soer" userId="5c5086b5-f1b5-4878-9406-e2da38b9d994" providerId="ADAL" clId="{06CBC409-C8E7-4A9F-BC0A-EA184A6323F6}" dt="2023-10-02T09:28:55.388" v="1844" actId="790"/>
          <ac:spMkLst>
            <pc:docMk/>
            <pc:sldMk cId="928604109" sldId="2310"/>
            <ac:spMk id="5" creationId="{02D14EBC-2521-4851-837F-B7CD2A0531EA}"/>
          </ac:spMkLst>
        </pc:spChg>
      </pc:sldChg>
      <pc:sldChg chg="modSp mod ord modNotes">
        <pc:chgData name="Christiaan Soer" userId="5c5086b5-f1b5-4878-9406-e2da38b9d994" providerId="ADAL" clId="{06CBC409-C8E7-4A9F-BC0A-EA184A6323F6}" dt="2023-10-10T13:57:20.022" v="3025"/>
        <pc:sldMkLst>
          <pc:docMk/>
          <pc:sldMk cId="2108343953" sldId="2330"/>
        </pc:sldMkLst>
        <pc:spChg chg="mod">
          <ac:chgData name="Christiaan Soer" userId="5c5086b5-f1b5-4878-9406-e2da38b9d994" providerId="ADAL" clId="{06CBC409-C8E7-4A9F-BC0A-EA184A6323F6}" dt="2023-10-02T09:28:55.242" v="1717" actId="790"/>
          <ac:spMkLst>
            <pc:docMk/>
            <pc:sldMk cId="2108343953" sldId="2330"/>
            <ac:spMk id="2" creationId="{35E42167-6361-4196-BD53-3F7F0EA8484E}"/>
          </ac:spMkLst>
        </pc:spChg>
        <pc:spChg chg="mod">
          <ac:chgData name="Christiaan Soer" userId="5c5086b5-f1b5-4878-9406-e2da38b9d994" providerId="ADAL" clId="{06CBC409-C8E7-4A9F-BC0A-EA184A6323F6}" dt="2023-10-02T09:28:55.243" v="1718" actId="790"/>
          <ac:spMkLst>
            <pc:docMk/>
            <pc:sldMk cId="2108343953" sldId="2330"/>
            <ac:spMk id="4" creationId="{00000000-0000-0000-0000-000000000000}"/>
          </ac:spMkLst>
        </pc:spChg>
        <pc:spChg chg="mod">
          <ac:chgData name="Christiaan Soer" userId="5c5086b5-f1b5-4878-9406-e2da38b9d994" providerId="ADAL" clId="{06CBC409-C8E7-4A9F-BC0A-EA184A6323F6}" dt="2023-10-02T09:57:50.491" v="2302" actId="20577"/>
          <ac:spMkLst>
            <pc:docMk/>
            <pc:sldMk cId="2108343953" sldId="2330"/>
            <ac:spMk id="8" creationId="{00000000-0000-0000-0000-000000000000}"/>
          </ac:spMkLst>
        </pc:spChg>
      </pc:sldChg>
      <pc:sldChg chg="modSp mod ord modNotes">
        <pc:chgData name="Christiaan Soer" userId="5c5086b5-f1b5-4878-9406-e2da38b9d994" providerId="ADAL" clId="{06CBC409-C8E7-4A9F-BC0A-EA184A6323F6}" dt="2023-10-10T13:57:20.022" v="3025"/>
        <pc:sldMkLst>
          <pc:docMk/>
          <pc:sldMk cId="1199647058" sldId="2335"/>
        </pc:sldMkLst>
        <pc:spChg chg="mod">
          <ac:chgData name="Christiaan Soer" userId="5c5086b5-f1b5-4878-9406-e2da38b9d994" providerId="ADAL" clId="{06CBC409-C8E7-4A9F-BC0A-EA184A6323F6}" dt="2023-10-02T09:28:55.245" v="1720" actId="790"/>
          <ac:spMkLst>
            <pc:docMk/>
            <pc:sldMk cId="1199647058" sldId="2335"/>
            <ac:spMk id="2" creationId="{35E42167-6361-4196-BD53-3F7F0EA8484E}"/>
          </ac:spMkLst>
        </pc:spChg>
        <pc:spChg chg="mod">
          <ac:chgData name="Christiaan Soer" userId="5c5086b5-f1b5-4878-9406-e2da38b9d994" providerId="ADAL" clId="{06CBC409-C8E7-4A9F-BC0A-EA184A6323F6}" dt="2023-10-02T09:28:55.245" v="1721" actId="790"/>
          <ac:spMkLst>
            <pc:docMk/>
            <pc:sldMk cId="1199647058" sldId="2335"/>
            <ac:spMk id="4" creationId="{00000000-0000-0000-0000-000000000000}"/>
          </ac:spMkLst>
        </pc:spChg>
        <pc:spChg chg="mod">
          <ac:chgData name="Christiaan Soer" userId="5c5086b5-f1b5-4878-9406-e2da38b9d994" providerId="ADAL" clId="{06CBC409-C8E7-4A9F-BC0A-EA184A6323F6}" dt="2023-10-02T09:57:57.296" v="2303"/>
          <ac:spMkLst>
            <pc:docMk/>
            <pc:sldMk cId="1199647058" sldId="2335"/>
            <ac:spMk id="8" creationId="{00000000-0000-0000-0000-000000000000}"/>
          </ac:spMkLst>
        </pc:spChg>
      </pc:sldChg>
      <pc:sldChg chg="modSp mod ord modNotes">
        <pc:chgData name="Christiaan Soer" userId="5c5086b5-f1b5-4878-9406-e2da38b9d994" providerId="ADAL" clId="{06CBC409-C8E7-4A9F-BC0A-EA184A6323F6}" dt="2023-10-10T13:57:20.022" v="3025"/>
        <pc:sldMkLst>
          <pc:docMk/>
          <pc:sldMk cId="2300360791" sldId="2336"/>
        </pc:sldMkLst>
        <pc:spChg chg="mod">
          <ac:chgData name="Christiaan Soer" userId="5c5086b5-f1b5-4878-9406-e2da38b9d994" providerId="ADAL" clId="{06CBC409-C8E7-4A9F-BC0A-EA184A6323F6}" dt="2023-10-02T09:28:55.248" v="1723" actId="790"/>
          <ac:spMkLst>
            <pc:docMk/>
            <pc:sldMk cId="2300360791" sldId="2336"/>
            <ac:spMk id="2" creationId="{35E42167-6361-4196-BD53-3F7F0EA8484E}"/>
          </ac:spMkLst>
        </pc:spChg>
        <pc:spChg chg="mod">
          <ac:chgData name="Christiaan Soer" userId="5c5086b5-f1b5-4878-9406-e2da38b9d994" providerId="ADAL" clId="{06CBC409-C8E7-4A9F-BC0A-EA184A6323F6}" dt="2023-10-02T09:28:55.249" v="1724" actId="790"/>
          <ac:spMkLst>
            <pc:docMk/>
            <pc:sldMk cId="2300360791" sldId="2336"/>
            <ac:spMk id="4" creationId="{00000000-0000-0000-0000-000000000000}"/>
          </ac:spMkLst>
        </pc:spChg>
        <pc:spChg chg="mod">
          <ac:chgData name="Christiaan Soer" userId="5c5086b5-f1b5-4878-9406-e2da38b9d994" providerId="ADAL" clId="{06CBC409-C8E7-4A9F-BC0A-EA184A6323F6}" dt="2023-10-02T09:58:01.544" v="2304"/>
          <ac:spMkLst>
            <pc:docMk/>
            <pc:sldMk cId="2300360791" sldId="2336"/>
            <ac:spMk id="8" creationId="{00000000-0000-0000-0000-000000000000}"/>
          </ac:spMkLst>
        </pc:spChg>
      </pc:sldChg>
      <pc:sldChg chg="modSp del mod">
        <pc:chgData name="Christiaan Soer" userId="5c5086b5-f1b5-4878-9406-e2da38b9d994" providerId="ADAL" clId="{06CBC409-C8E7-4A9F-BC0A-EA184A6323F6}" dt="2023-10-02T09:59:21.938" v="2307" actId="47"/>
        <pc:sldMkLst>
          <pc:docMk/>
          <pc:sldMk cId="86614209" sldId="2337"/>
        </pc:sldMkLst>
        <pc:spChg chg="mod">
          <ac:chgData name="Christiaan Soer" userId="5c5086b5-f1b5-4878-9406-e2da38b9d994" providerId="ADAL" clId="{06CBC409-C8E7-4A9F-BC0A-EA184A6323F6}" dt="2023-10-02T09:28:55.252" v="1726" actId="790"/>
          <ac:spMkLst>
            <pc:docMk/>
            <pc:sldMk cId="86614209" sldId="2337"/>
            <ac:spMk id="2" creationId="{35E42167-6361-4196-BD53-3F7F0EA8484E}"/>
          </ac:spMkLst>
        </pc:spChg>
        <pc:spChg chg="mod">
          <ac:chgData name="Christiaan Soer" userId="5c5086b5-f1b5-4878-9406-e2da38b9d994" providerId="ADAL" clId="{06CBC409-C8E7-4A9F-BC0A-EA184A6323F6}" dt="2023-10-02T09:28:55.252" v="1727" actId="790"/>
          <ac:spMkLst>
            <pc:docMk/>
            <pc:sldMk cId="86614209" sldId="2337"/>
            <ac:spMk id="4" creationId="{00000000-0000-0000-0000-000000000000}"/>
          </ac:spMkLst>
        </pc:spChg>
        <pc:spChg chg="mod">
          <ac:chgData name="Christiaan Soer" userId="5c5086b5-f1b5-4878-9406-e2da38b9d994" providerId="ADAL" clId="{06CBC409-C8E7-4A9F-BC0A-EA184A6323F6}" dt="2023-10-02T09:28:55.250" v="1725" actId="790"/>
          <ac:spMkLst>
            <pc:docMk/>
            <pc:sldMk cId="86614209" sldId="2337"/>
            <ac:spMk id="8" creationId="{00000000-0000-0000-0000-000000000000}"/>
          </ac:spMkLst>
        </pc:spChg>
      </pc:sldChg>
      <pc:sldChg chg="modSp del mod">
        <pc:chgData name="Christiaan Soer" userId="5c5086b5-f1b5-4878-9406-e2da38b9d994" providerId="ADAL" clId="{06CBC409-C8E7-4A9F-BC0A-EA184A6323F6}" dt="2023-10-02T09:32:41.474" v="2232" actId="47"/>
        <pc:sldMkLst>
          <pc:docMk/>
          <pc:sldMk cId="1471628494" sldId="2338"/>
        </pc:sldMkLst>
        <pc:spChg chg="mod">
          <ac:chgData name="Christiaan Soer" userId="5c5086b5-f1b5-4878-9406-e2da38b9d994" providerId="ADAL" clId="{06CBC409-C8E7-4A9F-BC0A-EA184A6323F6}" dt="2023-10-02T09:28:55.270" v="1744" actId="790"/>
          <ac:spMkLst>
            <pc:docMk/>
            <pc:sldMk cId="1471628494" sldId="2338"/>
            <ac:spMk id="2" creationId="{35E42167-6361-4196-BD53-3F7F0EA8484E}"/>
          </ac:spMkLst>
        </pc:spChg>
        <pc:spChg chg="mod">
          <ac:chgData name="Christiaan Soer" userId="5c5086b5-f1b5-4878-9406-e2da38b9d994" providerId="ADAL" clId="{06CBC409-C8E7-4A9F-BC0A-EA184A6323F6}" dt="2023-10-02T09:28:55.270" v="1745" actId="790"/>
          <ac:spMkLst>
            <pc:docMk/>
            <pc:sldMk cId="1471628494" sldId="2338"/>
            <ac:spMk id="4" creationId="{00000000-0000-0000-0000-000000000000}"/>
          </ac:spMkLst>
        </pc:spChg>
        <pc:spChg chg="mod">
          <ac:chgData name="Christiaan Soer" userId="5c5086b5-f1b5-4878-9406-e2da38b9d994" providerId="ADAL" clId="{06CBC409-C8E7-4A9F-BC0A-EA184A6323F6}" dt="2023-10-02T09:28:55.268" v="1743" actId="790"/>
          <ac:spMkLst>
            <pc:docMk/>
            <pc:sldMk cId="1471628494" sldId="2338"/>
            <ac:spMk id="8" creationId="{00000000-0000-0000-0000-000000000000}"/>
          </ac:spMkLst>
        </pc:spChg>
      </pc:sldChg>
      <pc:sldChg chg="modSp mod modNotes">
        <pc:chgData name="Christiaan Soer" userId="5c5086b5-f1b5-4878-9406-e2da38b9d994" providerId="ADAL" clId="{06CBC409-C8E7-4A9F-BC0A-EA184A6323F6}" dt="2023-10-11T08:00:11.520" v="3120" actId="27636"/>
        <pc:sldMkLst>
          <pc:docMk/>
          <pc:sldMk cId="3211760170" sldId="2339"/>
        </pc:sldMkLst>
        <pc:spChg chg="mod">
          <ac:chgData name="Christiaan Soer" userId="5c5086b5-f1b5-4878-9406-e2da38b9d994" providerId="ADAL" clId="{06CBC409-C8E7-4A9F-BC0A-EA184A6323F6}" dt="2023-10-11T08:00:11.520" v="3120" actId="27636"/>
          <ac:spMkLst>
            <pc:docMk/>
            <pc:sldMk cId="3211760170" sldId="2339"/>
            <ac:spMk id="2" creationId="{35E42167-6361-4196-BD53-3F7F0EA8484E}"/>
          </ac:spMkLst>
        </pc:spChg>
        <pc:spChg chg="mod">
          <ac:chgData name="Christiaan Soer" userId="5c5086b5-f1b5-4878-9406-e2da38b9d994" providerId="ADAL" clId="{06CBC409-C8E7-4A9F-BC0A-EA184A6323F6}" dt="2023-10-02T09:28:55.306" v="1777" actId="790"/>
          <ac:spMkLst>
            <pc:docMk/>
            <pc:sldMk cId="3211760170" sldId="2339"/>
            <ac:spMk id="4" creationId="{00000000-0000-0000-0000-000000000000}"/>
          </ac:spMkLst>
        </pc:spChg>
        <pc:spChg chg="mod">
          <ac:chgData name="Christiaan Soer" userId="5c5086b5-f1b5-4878-9406-e2da38b9d994" providerId="ADAL" clId="{06CBC409-C8E7-4A9F-BC0A-EA184A6323F6}" dt="2023-10-02T10:14:20.525" v="2415" actId="20577"/>
          <ac:spMkLst>
            <pc:docMk/>
            <pc:sldMk cId="3211760170" sldId="2339"/>
            <ac:spMk id="8" creationId="{00000000-0000-0000-0000-000000000000}"/>
          </ac:spMkLst>
        </pc:spChg>
      </pc:sldChg>
      <pc:sldChg chg="modSp mod modNotes">
        <pc:chgData name="Christiaan Soer" userId="5c5086b5-f1b5-4878-9406-e2da38b9d994" providerId="ADAL" clId="{06CBC409-C8E7-4A9F-BC0A-EA184A6323F6}" dt="2023-10-10T13:57:20.022" v="3025"/>
        <pc:sldMkLst>
          <pc:docMk/>
          <pc:sldMk cId="3602139388" sldId="2340"/>
        </pc:sldMkLst>
        <pc:spChg chg="mod">
          <ac:chgData name="Christiaan Soer" userId="5c5086b5-f1b5-4878-9406-e2da38b9d994" providerId="ADAL" clId="{06CBC409-C8E7-4A9F-BC0A-EA184A6323F6}" dt="2023-10-02T09:28:55.260" v="1735" actId="790"/>
          <ac:spMkLst>
            <pc:docMk/>
            <pc:sldMk cId="3602139388" sldId="2340"/>
            <ac:spMk id="2" creationId="{35E42167-6361-4196-BD53-3F7F0EA8484E}"/>
          </ac:spMkLst>
        </pc:spChg>
        <pc:spChg chg="mod">
          <ac:chgData name="Christiaan Soer" userId="5c5086b5-f1b5-4878-9406-e2da38b9d994" providerId="ADAL" clId="{06CBC409-C8E7-4A9F-BC0A-EA184A6323F6}" dt="2023-10-02T09:28:55.261" v="1736" actId="790"/>
          <ac:spMkLst>
            <pc:docMk/>
            <pc:sldMk cId="3602139388" sldId="2340"/>
            <ac:spMk id="4" creationId="{00000000-0000-0000-0000-000000000000}"/>
          </ac:spMkLst>
        </pc:spChg>
        <pc:spChg chg="mod">
          <ac:chgData name="Christiaan Soer" userId="5c5086b5-f1b5-4878-9406-e2da38b9d994" providerId="ADAL" clId="{06CBC409-C8E7-4A9F-BC0A-EA184A6323F6}" dt="2023-10-02T09:59:36.304" v="2308"/>
          <ac:spMkLst>
            <pc:docMk/>
            <pc:sldMk cId="3602139388" sldId="2340"/>
            <ac:spMk id="8" creationId="{00000000-0000-0000-0000-000000000000}"/>
          </ac:spMkLst>
        </pc:spChg>
      </pc:sldChg>
      <pc:sldChg chg="modSp del mod">
        <pc:chgData name="Christiaan Soer" userId="5c5086b5-f1b5-4878-9406-e2da38b9d994" providerId="ADAL" clId="{06CBC409-C8E7-4A9F-BC0A-EA184A6323F6}" dt="2023-10-02T09:32:32.866" v="2230" actId="47"/>
        <pc:sldMkLst>
          <pc:docMk/>
          <pc:sldMk cId="593843081" sldId="2341"/>
        </pc:sldMkLst>
        <pc:spChg chg="mod">
          <ac:chgData name="Christiaan Soer" userId="5c5086b5-f1b5-4878-9406-e2da38b9d994" providerId="ADAL" clId="{06CBC409-C8E7-4A9F-BC0A-EA184A6323F6}" dt="2023-10-02T09:28:55.264" v="1738" actId="790"/>
          <ac:spMkLst>
            <pc:docMk/>
            <pc:sldMk cId="593843081" sldId="2341"/>
            <ac:spMk id="2" creationId="{35E42167-6361-4196-BD53-3F7F0EA8484E}"/>
          </ac:spMkLst>
        </pc:spChg>
        <pc:spChg chg="mod">
          <ac:chgData name="Christiaan Soer" userId="5c5086b5-f1b5-4878-9406-e2da38b9d994" providerId="ADAL" clId="{06CBC409-C8E7-4A9F-BC0A-EA184A6323F6}" dt="2023-10-02T09:28:55.264" v="1739" actId="790"/>
          <ac:spMkLst>
            <pc:docMk/>
            <pc:sldMk cId="593843081" sldId="2341"/>
            <ac:spMk id="4" creationId="{00000000-0000-0000-0000-000000000000}"/>
          </ac:spMkLst>
        </pc:spChg>
        <pc:spChg chg="mod">
          <ac:chgData name="Christiaan Soer" userId="5c5086b5-f1b5-4878-9406-e2da38b9d994" providerId="ADAL" clId="{06CBC409-C8E7-4A9F-BC0A-EA184A6323F6}" dt="2023-10-02T09:28:55.262" v="1737" actId="790"/>
          <ac:spMkLst>
            <pc:docMk/>
            <pc:sldMk cId="593843081" sldId="2341"/>
            <ac:spMk id="8" creationId="{00000000-0000-0000-0000-000000000000}"/>
          </ac:spMkLst>
        </pc:spChg>
      </pc:sldChg>
      <pc:sldChg chg="modSp del mod">
        <pc:chgData name="Christiaan Soer" userId="5c5086b5-f1b5-4878-9406-e2da38b9d994" providerId="ADAL" clId="{06CBC409-C8E7-4A9F-BC0A-EA184A6323F6}" dt="2023-10-02T09:32:38.906" v="2231" actId="47"/>
        <pc:sldMkLst>
          <pc:docMk/>
          <pc:sldMk cId="3399475784" sldId="2342"/>
        </pc:sldMkLst>
        <pc:spChg chg="mod">
          <ac:chgData name="Christiaan Soer" userId="5c5086b5-f1b5-4878-9406-e2da38b9d994" providerId="ADAL" clId="{06CBC409-C8E7-4A9F-BC0A-EA184A6323F6}" dt="2023-10-02T09:28:55.267" v="1741" actId="790"/>
          <ac:spMkLst>
            <pc:docMk/>
            <pc:sldMk cId="3399475784" sldId="2342"/>
            <ac:spMk id="2" creationId="{35E42167-6361-4196-BD53-3F7F0EA8484E}"/>
          </ac:spMkLst>
        </pc:spChg>
        <pc:spChg chg="mod">
          <ac:chgData name="Christiaan Soer" userId="5c5086b5-f1b5-4878-9406-e2da38b9d994" providerId="ADAL" clId="{06CBC409-C8E7-4A9F-BC0A-EA184A6323F6}" dt="2023-10-02T09:28:55.267" v="1742" actId="790"/>
          <ac:spMkLst>
            <pc:docMk/>
            <pc:sldMk cId="3399475784" sldId="2342"/>
            <ac:spMk id="4" creationId="{00000000-0000-0000-0000-000000000000}"/>
          </ac:spMkLst>
        </pc:spChg>
        <pc:spChg chg="mod">
          <ac:chgData name="Christiaan Soer" userId="5c5086b5-f1b5-4878-9406-e2da38b9d994" providerId="ADAL" clId="{06CBC409-C8E7-4A9F-BC0A-EA184A6323F6}" dt="2023-10-02T09:28:55.265" v="1740" actId="790"/>
          <ac:spMkLst>
            <pc:docMk/>
            <pc:sldMk cId="3399475784" sldId="2342"/>
            <ac:spMk id="8" creationId="{00000000-0000-0000-0000-000000000000}"/>
          </ac:spMkLst>
        </pc:spChg>
      </pc:sldChg>
      <pc:sldChg chg="modSp mod modNotes">
        <pc:chgData name="Christiaan Soer" userId="5c5086b5-f1b5-4878-9406-e2da38b9d994" providerId="ADAL" clId="{06CBC409-C8E7-4A9F-BC0A-EA184A6323F6}" dt="2023-10-11T08:00:21.944" v="3121" actId="113"/>
        <pc:sldMkLst>
          <pc:docMk/>
          <pc:sldMk cId="1700247352" sldId="2359"/>
        </pc:sldMkLst>
        <pc:spChg chg="mod">
          <ac:chgData name="Christiaan Soer" userId="5c5086b5-f1b5-4878-9406-e2da38b9d994" providerId="ADAL" clId="{06CBC409-C8E7-4A9F-BC0A-EA184A6323F6}" dt="2023-10-11T08:00:21.944" v="3121" actId="113"/>
          <ac:spMkLst>
            <pc:docMk/>
            <pc:sldMk cId="1700247352" sldId="2359"/>
            <ac:spMk id="2" creationId="{35E42167-6361-4196-BD53-3F7F0EA8484E}"/>
          </ac:spMkLst>
        </pc:spChg>
        <pc:spChg chg="mod">
          <ac:chgData name="Christiaan Soer" userId="5c5086b5-f1b5-4878-9406-e2da38b9d994" providerId="ADAL" clId="{06CBC409-C8E7-4A9F-BC0A-EA184A6323F6}" dt="2023-10-02T09:28:55.310" v="1780" actId="790"/>
          <ac:spMkLst>
            <pc:docMk/>
            <pc:sldMk cId="1700247352" sldId="2359"/>
            <ac:spMk id="4" creationId="{00000000-0000-0000-0000-000000000000}"/>
          </ac:spMkLst>
        </pc:spChg>
        <pc:spChg chg="mod">
          <ac:chgData name="Christiaan Soer" userId="5c5086b5-f1b5-4878-9406-e2da38b9d994" providerId="ADAL" clId="{06CBC409-C8E7-4A9F-BC0A-EA184A6323F6}" dt="2023-10-02T10:14:24.344" v="2417" actId="20577"/>
          <ac:spMkLst>
            <pc:docMk/>
            <pc:sldMk cId="1700247352" sldId="2359"/>
            <ac:spMk id="8" creationId="{00000000-0000-0000-0000-000000000000}"/>
          </ac:spMkLst>
        </pc:spChg>
      </pc:sldChg>
      <pc:sldChg chg="modSp del mod">
        <pc:chgData name="Christiaan Soer" userId="5c5086b5-f1b5-4878-9406-e2da38b9d994" providerId="ADAL" clId="{06CBC409-C8E7-4A9F-BC0A-EA184A6323F6}" dt="2023-10-02T09:32:43.858" v="2233" actId="47"/>
        <pc:sldMkLst>
          <pc:docMk/>
          <pc:sldMk cId="1759510129" sldId="2368"/>
        </pc:sldMkLst>
        <pc:spChg chg="mod">
          <ac:chgData name="Christiaan Soer" userId="5c5086b5-f1b5-4878-9406-e2da38b9d994" providerId="ADAL" clId="{06CBC409-C8E7-4A9F-BC0A-EA184A6323F6}" dt="2023-10-02T09:28:55.273" v="1747" actId="790"/>
          <ac:spMkLst>
            <pc:docMk/>
            <pc:sldMk cId="1759510129" sldId="2368"/>
            <ac:spMk id="2" creationId="{35E42167-6361-4196-BD53-3F7F0EA8484E}"/>
          </ac:spMkLst>
        </pc:spChg>
        <pc:spChg chg="mod">
          <ac:chgData name="Christiaan Soer" userId="5c5086b5-f1b5-4878-9406-e2da38b9d994" providerId="ADAL" clId="{06CBC409-C8E7-4A9F-BC0A-EA184A6323F6}" dt="2023-10-02T09:28:55.273" v="1748" actId="790"/>
          <ac:spMkLst>
            <pc:docMk/>
            <pc:sldMk cId="1759510129" sldId="2368"/>
            <ac:spMk id="4" creationId="{00000000-0000-0000-0000-000000000000}"/>
          </ac:spMkLst>
        </pc:spChg>
        <pc:spChg chg="mod">
          <ac:chgData name="Christiaan Soer" userId="5c5086b5-f1b5-4878-9406-e2da38b9d994" providerId="ADAL" clId="{06CBC409-C8E7-4A9F-BC0A-EA184A6323F6}" dt="2023-10-02T09:28:55.271" v="1746" actId="790"/>
          <ac:spMkLst>
            <pc:docMk/>
            <pc:sldMk cId="1759510129" sldId="2368"/>
            <ac:spMk id="8" creationId="{00000000-0000-0000-0000-000000000000}"/>
          </ac:spMkLst>
        </pc:spChg>
      </pc:sldChg>
      <pc:sldChg chg="modSp mod modNotes">
        <pc:chgData name="Christiaan Soer" userId="5c5086b5-f1b5-4878-9406-e2da38b9d994" providerId="ADAL" clId="{06CBC409-C8E7-4A9F-BC0A-EA184A6323F6}" dt="2023-10-11T07:58:51.841" v="3103" actId="113"/>
        <pc:sldMkLst>
          <pc:docMk/>
          <pc:sldMk cId="1481140703" sldId="2370"/>
        </pc:sldMkLst>
        <pc:spChg chg="mod">
          <ac:chgData name="Christiaan Soer" userId="5c5086b5-f1b5-4878-9406-e2da38b9d994" providerId="ADAL" clId="{06CBC409-C8E7-4A9F-BC0A-EA184A6323F6}" dt="2023-10-11T07:58:51.841" v="3103" actId="113"/>
          <ac:spMkLst>
            <pc:docMk/>
            <pc:sldMk cId="1481140703" sldId="2370"/>
            <ac:spMk id="2" creationId="{35E42167-6361-4196-BD53-3F7F0EA8484E}"/>
          </ac:spMkLst>
        </pc:spChg>
        <pc:spChg chg="mod">
          <ac:chgData name="Christiaan Soer" userId="5c5086b5-f1b5-4878-9406-e2da38b9d994" providerId="ADAL" clId="{06CBC409-C8E7-4A9F-BC0A-EA184A6323F6}" dt="2023-10-02T09:28:55.291" v="1763" actId="790"/>
          <ac:spMkLst>
            <pc:docMk/>
            <pc:sldMk cId="1481140703" sldId="2370"/>
            <ac:spMk id="4" creationId="{00000000-0000-0000-0000-000000000000}"/>
          </ac:spMkLst>
        </pc:spChg>
        <pc:spChg chg="mod">
          <ac:chgData name="Christiaan Soer" userId="5c5086b5-f1b5-4878-9406-e2da38b9d994" providerId="ADAL" clId="{06CBC409-C8E7-4A9F-BC0A-EA184A6323F6}" dt="2023-10-02T10:14:13.341" v="2413" actId="20577"/>
          <ac:spMkLst>
            <pc:docMk/>
            <pc:sldMk cId="1481140703" sldId="2370"/>
            <ac:spMk id="8" creationId="{00000000-0000-0000-0000-000000000000}"/>
          </ac:spMkLst>
        </pc:spChg>
      </pc:sldChg>
      <pc:sldChg chg="modSp mod modNotes">
        <pc:chgData name="Christiaan Soer" userId="5c5086b5-f1b5-4878-9406-e2da38b9d994" providerId="ADAL" clId="{06CBC409-C8E7-4A9F-BC0A-EA184A6323F6}" dt="2023-10-11T07:59:23.596" v="3108" actId="113"/>
        <pc:sldMkLst>
          <pc:docMk/>
          <pc:sldMk cId="2818951849" sldId="2371"/>
        </pc:sldMkLst>
        <pc:spChg chg="mod">
          <ac:chgData name="Christiaan Soer" userId="5c5086b5-f1b5-4878-9406-e2da38b9d994" providerId="ADAL" clId="{06CBC409-C8E7-4A9F-BC0A-EA184A6323F6}" dt="2023-10-11T07:59:23.596" v="3108" actId="113"/>
          <ac:spMkLst>
            <pc:docMk/>
            <pc:sldMk cId="2818951849" sldId="2371"/>
            <ac:spMk id="2" creationId="{35E42167-6361-4196-BD53-3F7F0EA8484E}"/>
          </ac:spMkLst>
        </pc:spChg>
        <pc:spChg chg="mod">
          <ac:chgData name="Christiaan Soer" userId="5c5086b5-f1b5-4878-9406-e2da38b9d994" providerId="ADAL" clId="{06CBC409-C8E7-4A9F-BC0A-EA184A6323F6}" dt="2023-10-02T09:28:55.293" v="1766" actId="790"/>
          <ac:spMkLst>
            <pc:docMk/>
            <pc:sldMk cId="2818951849" sldId="2371"/>
            <ac:spMk id="4" creationId="{00000000-0000-0000-0000-000000000000}"/>
          </ac:spMkLst>
        </pc:spChg>
        <pc:spChg chg="mod">
          <ac:chgData name="Christiaan Soer" userId="5c5086b5-f1b5-4878-9406-e2da38b9d994" providerId="ADAL" clId="{06CBC409-C8E7-4A9F-BC0A-EA184A6323F6}" dt="2023-10-11T07:59:04.395" v="3105" actId="20577"/>
          <ac:spMkLst>
            <pc:docMk/>
            <pc:sldMk cId="2818951849" sldId="2371"/>
            <ac:spMk id="8" creationId="{00000000-0000-0000-0000-000000000000}"/>
          </ac:spMkLst>
        </pc:spChg>
      </pc:sldChg>
      <pc:sldChg chg="modSp add mod">
        <pc:chgData name="Christiaan Soer" userId="5c5086b5-f1b5-4878-9406-e2da38b9d994" providerId="ADAL" clId="{06CBC409-C8E7-4A9F-BC0A-EA184A6323F6}" dt="2023-10-11T08:03:26.583" v="3148" actId="20577"/>
        <pc:sldMkLst>
          <pc:docMk/>
          <pc:sldMk cId="439033861" sldId="2372"/>
        </pc:sldMkLst>
        <pc:spChg chg="mod">
          <ac:chgData name="Christiaan Soer" userId="5c5086b5-f1b5-4878-9406-e2da38b9d994" providerId="ADAL" clId="{06CBC409-C8E7-4A9F-BC0A-EA184A6323F6}" dt="2023-10-11T08:03:26.583" v="3148" actId="20577"/>
          <ac:spMkLst>
            <pc:docMk/>
            <pc:sldMk cId="439033861" sldId="2372"/>
            <ac:spMk id="2" creationId="{434464CF-0491-47B5-B963-60D48B9CEA89}"/>
          </ac:spMkLst>
        </pc:spChg>
        <pc:spChg chg="mod">
          <ac:chgData name="Christiaan Soer" userId="5c5086b5-f1b5-4878-9406-e2da38b9d994" providerId="ADAL" clId="{06CBC409-C8E7-4A9F-BC0A-EA184A6323F6}" dt="2023-10-02T10:16:45.163" v="2473" actId="108"/>
          <ac:spMkLst>
            <pc:docMk/>
            <pc:sldMk cId="439033861" sldId="2372"/>
            <ac:spMk id="7" creationId="{5EC29EBD-9B14-4E60-B287-6A411A62C337}"/>
          </ac:spMkLst>
        </pc:spChg>
      </pc:sldChg>
      <pc:sldChg chg="modSp del mod">
        <pc:chgData name="Christiaan Soer" userId="5c5086b5-f1b5-4878-9406-e2da38b9d994" providerId="ADAL" clId="{06CBC409-C8E7-4A9F-BC0A-EA184A6323F6}" dt="2023-10-02T09:33:16.649" v="2236" actId="47"/>
        <pc:sldMkLst>
          <pc:docMk/>
          <pc:sldMk cId="2238581924" sldId="2372"/>
        </pc:sldMkLst>
        <pc:spChg chg="mod">
          <ac:chgData name="Christiaan Soer" userId="5c5086b5-f1b5-4878-9406-e2da38b9d994" providerId="ADAL" clId="{06CBC409-C8E7-4A9F-BC0A-EA184A6323F6}" dt="2023-10-02T09:28:55.300" v="1771" actId="790"/>
          <ac:spMkLst>
            <pc:docMk/>
            <pc:sldMk cId="2238581924" sldId="2372"/>
            <ac:spMk id="2" creationId="{35E42167-6361-4196-BD53-3F7F0EA8484E}"/>
          </ac:spMkLst>
        </pc:spChg>
        <pc:spChg chg="mod">
          <ac:chgData name="Christiaan Soer" userId="5c5086b5-f1b5-4878-9406-e2da38b9d994" providerId="ADAL" clId="{06CBC409-C8E7-4A9F-BC0A-EA184A6323F6}" dt="2023-10-02T09:28:55.302" v="1773" actId="790"/>
          <ac:spMkLst>
            <pc:docMk/>
            <pc:sldMk cId="2238581924" sldId="2372"/>
            <ac:spMk id="3" creationId="{4B9BD424-6E6E-C29B-DBCC-8F3E35933E27}"/>
          </ac:spMkLst>
        </pc:spChg>
        <pc:spChg chg="mod">
          <ac:chgData name="Christiaan Soer" userId="5c5086b5-f1b5-4878-9406-e2da38b9d994" providerId="ADAL" clId="{06CBC409-C8E7-4A9F-BC0A-EA184A6323F6}" dt="2023-10-02T09:28:55.301" v="1772" actId="790"/>
          <ac:spMkLst>
            <pc:docMk/>
            <pc:sldMk cId="2238581924" sldId="2372"/>
            <ac:spMk id="4" creationId="{00000000-0000-0000-0000-000000000000}"/>
          </ac:spMkLst>
        </pc:spChg>
        <pc:spChg chg="mod">
          <ac:chgData name="Christiaan Soer" userId="5c5086b5-f1b5-4878-9406-e2da38b9d994" providerId="ADAL" clId="{06CBC409-C8E7-4A9F-BC0A-EA184A6323F6}" dt="2023-10-02T09:28:55.303" v="1774" actId="790"/>
          <ac:spMkLst>
            <pc:docMk/>
            <pc:sldMk cId="2238581924" sldId="2372"/>
            <ac:spMk id="5" creationId="{C3048E33-8DC7-9B27-20F3-4924C0F8D9CD}"/>
          </ac:spMkLst>
        </pc:spChg>
        <pc:spChg chg="mod">
          <ac:chgData name="Christiaan Soer" userId="5c5086b5-f1b5-4878-9406-e2da38b9d994" providerId="ADAL" clId="{06CBC409-C8E7-4A9F-BC0A-EA184A6323F6}" dt="2023-10-02T09:28:55.298" v="1770" actId="790"/>
          <ac:spMkLst>
            <pc:docMk/>
            <pc:sldMk cId="2238581924" sldId="2372"/>
            <ac:spMk id="8" creationId="{00000000-0000-0000-0000-000000000000}"/>
          </ac:spMkLst>
        </pc:spChg>
      </pc:sldChg>
      <pc:sldChg chg="modSp add mod">
        <pc:chgData name="Christiaan Soer" userId="5c5086b5-f1b5-4878-9406-e2da38b9d994" providerId="ADAL" clId="{06CBC409-C8E7-4A9F-BC0A-EA184A6323F6}" dt="2023-10-02T10:18:23.901" v="2498" actId="20577"/>
        <pc:sldMkLst>
          <pc:docMk/>
          <pc:sldMk cId="2536781883" sldId="2373"/>
        </pc:sldMkLst>
        <pc:spChg chg="mod">
          <ac:chgData name="Christiaan Soer" userId="5c5086b5-f1b5-4878-9406-e2da38b9d994" providerId="ADAL" clId="{06CBC409-C8E7-4A9F-BC0A-EA184A6323F6}" dt="2023-10-02T10:18:23.901" v="2498" actId="20577"/>
          <ac:spMkLst>
            <pc:docMk/>
            <pc:sldMk cId="2536781883" sldId="2373"/>
            <ac:spMk id="2" creationId="{434464CF-0491-47B5-B963-60D48B9CEA89}"/>
          </ac:spMkLst>
        </pc:spChg>
      </pc:sldChg>
      <pc:sldChg chg="modSp add mod">
        <pc:chgData name="Christiaan Soer" userId="5c5086b5-f1b5-4878-9406-e2da38b9d994" providerId="ADAL" clId="{06CBC409-C8E7-4A9F-BC0A-EA184A6323F6}" dt="2023-10-02T10:18:27.726" v="2500" actId="20577"/>
        <pc:sldMkLst>
          <pc:docMk/>
          <pc:sldMk cId="720167854" sldId="2374"/>
        </pc:sldMkLst>
        <pc:spChg chg="mod">
          <ac:chgData name="Christiaan Soer" userId="5c5086b5-f1b5-4878-9406-e2da38b9d994" providerId="ADAL" clId="{06CBC409-C8E7-4A9F-BC0A-EA184A6323F6}" dt="2023-10-02T10:18:27.726" v="2500" actId="20577"/>
          <ac:spMkLst>
            <pc:docMk/>
            <pc:sldMk cId="720167854" sldId="2374"/>
            <ac:spMk id="2" creationId="{434464CF-0491-47B5-B963-60D48B9CEA89}"/>
          </ac:spMkLst>
        </pc:spChg>
        <pc:spChg chg="mod">
          <ac:chgData name="Christiaan Soer" userId="5c5086b5-f1b5-4878-9406-e2da38b9d994" providerId="ADAL" clId="{06CBC409-C8E7-4A9F-BC0A-EA184A6323F6}" dt="2023-10-02T10:17:17.430" v="2478" actId="27636"/>
          <ac:spMkLst>
            <pc:docMk/>
            <pc:sldMk cId="720167854" sldId="2374"/>
            <ac:spMk id="7" creationId="{5EC29EBD-9B14-4E60-B287-6A411A62C337}"/>
          </ac:spMkLst>
        </pc:spChg>
      </pc:sldChg>
      <pc:sldChg chg="modSp del mod">
        <pc:chgData name="Christiaan Soer" userId="5c5086b5-f1b5-4878-9406-e2da38b9d994" providerId="ADAL" clId="{06CBC409-C8E7-4A9F-BC0A-EA184A6323F6}" dt="2023-10-02T09:31:24.199" v="2221" actId="47"/>
        <pc:sldMkLst>
          <pc:docMk/>
          <pc:sldMk cId="1366400972" sldId="2377"/>
        </pc:sldMkLst>
        <pc:spChg chg="mod">
          <ac:chgData name="Christiaan Soer" userId="5c5086b5-f1b5-4878-9406-e2da38b9d994" providerId="ADAL" clId="{06CBC409-C8E7-4A9F-BC0A-EA184A6323F6}" dt="2023-10-02T09:28:55.238" v="1713" actId="790"/>
          <ac:spMkLst>
            <pc:docMk/>
            <pc:sldMk cId="1366400972" sldId="2377"/>
            <ac:spMk id="2" creationId="{5A8C3098-5297-4F3E-BA0B-357F3D1CDE2D}"/>
          </ac:spMkLst>
        </pc:spChg>
        <pc:spChg chg="mod">
          <ac:chgData name="Christiaan Soer" userId="5c5086b5-f1b5-4878-9406-e2da38b9d994" providerId="ADAL" clId="{06CBC409-C8E7-4A9F-BC0A-EA184A6323F6}" dt="2023-10-02T09:28:55.240" v="1714" actId="790"/>
          <ac:spMkLst>
            <pc:docMk/>
            <pc:sldMk cId="1366400972" sldId="2377"/>
            <ac:spMk id="3" creationId="{3524C056-9E93-4BDC-87E6-667F18565250}"/>
          </ac:spMkLst>
        </pc:spChg>
        <pc:spChg chg="mod">
          <ac:chgData name="Christiaan Soer" userId="5c5086b5-f1b5-4878-9406-e2da38b9d994" providerId="ADAL" clId="{06CBC409-C8E7-4A9F-BC0A-EA184A6323F6}" dt="2023-10-02T09:28:55.240" v="1715" actId="790"/>
          <ac:spMkLst>
            <pc:docMk/>
            <pc:sldMk cId="1366400972" sldId="2377"/>
            <ac:spMk id="4" creationId="{D56EBE59-6971-402E-B8F5-F11207EFB9F8}"/>
          </ac:spMkLst>
        </pc:spChg>
      </pc:sldChg>
      <pc:sldChg chg="modSp del mod">
        <pc:chgData name="Christiaan Soer" userId="5c5086b5-f1b5-4878-9406-e2da38b9d994" providerId="ADAL" clId="{06CBC409-C8E7-4A9F-BC0A-EA184A6323F6}" dt="2023-10-02T09:31:41.793" v="2226" actId="47"/>
        <pc:sldMkLst>
          <pc:docMk/>
          <pc:sldMk cId="1077405740" sldId="2378"/>
        </pc:sldMkLst>
        <pc:spChg chg="mod">
          <ac:chgData name="Christiaan Soer" userId="5c5086b5-f1b5-4878-9406-e2da38b9d994" providerId="ADAL" clId="{06CBC409-C8E7-4A9F-BC0A-EA184A6323F6}" dt="2023-10-02T09:28:55.255" v="1729" actId="790"/>
          <ac:spMkLst>
            <pc:docMk/>
            <pc:sldMk cId="1077405740" sldId="2378"/>
            <ac:spMk id="2" creationId="{35E42167-6361-4196-BD53-3F7F0EA8484E}"/>
          </ac:spMkLst>
        </pc:spChg>
        <pc:spChg chg="mod">
          <ac:chgData name="Christiaan Soer" userId="5c5086b5-f1b5-4878-9406-e2da38b9d994" providerId="ADAL" clId="{06CBC409-C8E7-4A9F-BC0A-EA184A6323F6}" dt="2023-10-02T09:28:55.255" v="1730" actId="790"/>
          <ac:spMkLst>
            <pc:docMk/>
            <pc:sldMk cId="1077405740" sldId="2378"/>
            <ac:spMk id="4" creationId="{00000000-0000-0000-0000-000000000000}"/>
          </ac:spMkLst>
        </pc:spChg>
        <pc:spChg chg="mod">
          <ac:chgData name="Christiaan Soer" userId="5c5086b5-f1b5-4878-9406-e2da38b9d994" providerId="ADAL" clId="{06CBC409-C8E7-4A9F-BC0A-EA184A6323F6}" dt="2023-10-02T09:28:55.253" v="1728" actId="790"/>
          <ac:spMkLst>
            <pc:docMk/>
            <pc:sldMk cId="1077405740" sldId="2378"/>
            <ac:spMk id="8" creationId="{00000000-0000-0000-0000-000000000000}"/>
          </ac:spMkLst>
        </pc:spChg>
      </pc:sldChg>
      <pc:sldChg chg="modSp del mod">
        <pc:chgData name="Christiaan Soer" userId="5c5086b5-f1b5-4878-9406-e2da38b9d994" providerId="ADAL" clId="{06CBC409-C8E7-4A9F-BC0A-EA184A6323F6}" dt="2023-10-02T09:31:46.282" v="2227" actId="47"/>
        <pc:sldMkLst>
          <pc:docMk/>
          <pc:sldMk cId="3784528183" sldId="2379"/>
        </pc:sldMkLst>
        <pc:spChg chg="mod">
          <ac:chgData name="Christiaan Soer" userId="5c5086b5-f1b5-4878-9406-e2da38b9d994" providerId="ADAL" clId="{06CBC409-C8E7-4A9F-BC0A-EA184A6323F6}" dt="2023-10-02T09:28:55.257" v="1732" actId="790"/>
          <ac:spMkLst>
            <pc:docMk/>
            <pc:sldMk cId="3784528183" sldId="2379"/>
            <ac:spMk id="2" creationId="{35E42167-6361-4196-BD53-3F7F0EA8484E}"/>
          </ac:spMkLst>
        </pc:spChg>
        <pc:spChg chg="mod">
          <ac:chgData name="Christiaan Soer" userId="5c5086b5-f1b5-4878-9406-e2da38b9d994" providerId="ADAL" clId="{06CBC409-C8E7-4A9F-BC0A-EA184A6323F6}" dt="2023-10-02T09:28:55.258" v="1733" actId="790"/>
          <ac:spMkLst>
            <pc:docMk/>
            <pc:sldMk cId="3784528183" sldId="2379"/>
            <ac:spMk id="4" creationId="{00000000-0000-0000-0000-000000000000}"/>
          </ac:spMkLst>
        </pc:spChg>
        <pc:spChg chg="mod">
          <ac:chgData name="Christiaan Soer" userId="5c5086b5-f1b5-4878-9406-e2da38b9d994" providerId="ADAL" clId="{06CBC409-C8E7-4A9F-BC0A-EA184A6323F6}" dt="2023-10-02T09:28:55.256" v="1731" actId="790"/>
          <ac:spMkLst>
            <pc:docMk/>
            <pc:sldMk cId="3784528183" sldId="2379"/>
            <ac:spMk id="8" creationId="{00000000-0000-0000-0000-000000000000}"/>
          </ac:spMkLst>
        </pc:spChg>
      </pc:sldChg>
      <pc:sldChg chg="modSp add del mod modNotes">
        <pc:chgData name="Christiaan Soer" userId="5c5086b5-f1b5-4878-9406-e2da38b9d994" providerId="ADAL" clId="{06CBC409-C8E7-4A9F-BC0A-EA184A6323F6}" dt="2023-10-10T13:57:20.022" v="3025"/>
        <pc:sldMkLst>
          <pc:docMk/>
          <pc:sldMk cId="2848605675" sldId="2380"/>
        </pc:sldMkLst>
        <pc:spChg chg="mod">
          <ac:chgData name="Christiaan Soer" userId="5c5086b5-f1b5-4878-9406-e2da38b9d994" providerId="ADAL" clId="{06CBC409-C8E7-4A9F-BC0A-EA184A6323F6}" dt="2023-10-02T09:28:55.276" v="1750" actId="790"/>
          <ac:spMkLst>
            <pc:docMk/>
            <pc:sldMk cId="2848605675" sldId="2380"/>
            <ac:spMk id="2" creationId="{35E42167-6361-4196-BD53-3F7F0EA8484E}"/>
          </ac:spMkLst>
        </pc:spChg>
        <pc:spChg chg="mod">
          <ac:chgData name="Christiaan Soer" userId="5c5086b5-f1b5-4878-9406-e2da38b9d994" providerId="ADAL" clId="{06CBC409-C8E7-4A9F-BC0A-EA184A6323F6}" dt="2023-10-02T09:28:55.277" v="1751" actId="790"/>
          <ac:spMkLst>
            <pc:docMk/>
            <pc:sldMk cId="2848605675" sldId="2380"/>
            <ac:spMk id="4" creationId="{00000000-0000-0000-0000-000000000000}"/>
          </ac:spMkLst>
        </pc:spChg>
        <pc:spChg chg="mod">
          <ac:chgData name="Christiaan Soer" userId="5c5086b5-f1b5-4878-9406-e2da38b9d994" providerId="ADAL" clId="{06CBC409-C8E7-4A9F-BC0A-EA184A6323F6}" dt="2023-10-02T10:14:46.445" v="2419" actId="20577"/>
          <ac:spMkLst>
            <pc:docMk/>
            <pc:sldMk cId="2848605675" sldId="2380"/>
            <ac:spMk id="8" creationId="{00000000-0000-0000-0000-000000000000}"/>
          </ac:spMkLst>
        </pc:spChg>
      </pc:sldChg>
      <pc:sldChg chg="modSp mod modNotes">
        <pc:chgData name="Christiaan Soer" userId="5c5086b5-f1b5-4878-9406-e2da38b9d994" providerId="ADAL" clId="{06CBC409-C8E7-4A9F-BC0A-EA184A6323F6}" dt="2023-10-10T13:57:20.022" v="3025"/>
        <pc:sldMkLst>
          <pc:docMk/>
          <pc:sldMk cId="2490695601" sldId="2385"/>
        </pc:sldMkLst>
        <pc:spChg chg="mod">
          <ac:chgData name="Christiaan Soer" userId="5c5086b5-f1b5-4878-9406-e2da38b9d994" providerId="ADAL" clId="{06CBC409-C8E7-4A9F-BC0A-EA184A6323F6}" dt="2023-10-02T09:28:55.171" v="1633" actId="790"/>
          <ac:spMkLst>
            <pc:docMk/>
            <pc:sldMk cId="2490695601" sldId="2385"/>
            <ac:spMk id="4" creationId="{00000000-0000-0000-0000-000000000000}"/>
          </ac:spMkLst>
        </pc:spChg>
        <pc:spChg chg="mod">
          <ac:chgData name="Christiaan Soer" userId="5c5086b5-f1b5-4878-9406-e2da38b9d994" providerId="ADAL" clId="{06CBC409-C8E7-4A9F-BC0A-EA184A6323F6}" dt="2023-10-02T09:28:55.172" v="1634" actId="790"/>
          <ac:spMkLst>
            <pc:docMk/>
            <pc:sldMk cId="2490695601" sldId="2385"/>
            <ac:spMk id="6" creationId="{50C13BEA-DE73-4614-9B0F-5981B08862A3}"/>
          </ac:spMkLst>
        </pc:spChg>
        <pc:spChg chg="mod">
          <ac:chgData name="Christiaan Soer" userId="5c5086b5-f1b5-4878-9406-e2da38b9d994" providerId="ADAL" clId="{06CBC409-C8E7-4A9F-BC0A-EA184A6323F6}" dt="2023-10-02T09:28:55.172" v="1635" actId="790"/>
          <ac:spMkLst>
            <pc:docMk/>
            <pc:sldMk cId="2490695601" sldId="2385"/>
            <ac:spMk id="7" creationId="{0CB9F8F0-3A68-4275-8BDE-BEC8F4C5A661}"/>
          </ac:spMkLst>
        </pc:spChg>
        <pc:spChg chg="mod">
          <ac:chgData name="Christiaan Soer" userId="5c5086b5-f1b5-4878-9406-e2da38b9d994" providerId="ADAL" clId="{06CBC409-C8E7-4A9F-BC0A-EA184A6323F6}" dt="2023-10-02T09:28:55.170" v="1632" actId="790"/>
          <ac:spMkLst>
            <pc:docMk/>
            <pc:sldMk cId="2490695601" sldId="2385"/>
            <ac:spMk id="8" creationId="{00000000-0000-0000-0000-000000000000}"/>
          </ac:spMkLst>
        </pc:spChg>
        <pc:spChg chg="mod">
          <ac:chgData name="Christiaan Soer" userId="5c5086b5-f1b5-4878-9406-e2da38b9d994" providerId="ADAL" clId="{06CBC409-C8E7-4A9F-BC0A-EA184A6323F6}" dt="2023-10-02T09:28:55.173" v="1636" actId="790"/>
          <ac:spMkLst>
            <pc:docMk/>
            <pc:sldMk cId="2490695601" sldId="2385"/>
            <ac:spMk id="9" creationId="{3FAC10FD-301B-4F03-B42E-B1DF9AC2D8EC}"/>
          </ac:spMkLst>
        </pc:spChg>
        <pc:spChg chg="mod">
          <ac:chgData name="Christiaan Soer" userId="5c5086b5-f1b5-4878-9406-e2da38b9d994" providerId="ADAL" clId="{06CBC409-C8E7-4A9F-BC0A-EA184A6323F6}" dt="2023-10-02T09:28:55.173" v="1637" actId="790"/>
          <ac:spMkLst>
            <pc:docMk/>
            <pc:sldMk cId="2490695601" sldId="2385"/>
            <ac:spMk id="11" creationId="{018A3B07-E21F-4683-B3C5-D95349BD80DF}"/>
          </ac:spMkLst>
        </pc:spChg>
        <pc:spChg chg="mod">
          <ac:chgData name="Christiaan Soer" userId="5c5086b5-f1b5-4878-9406-e2da38b9d994" providerId="ADAL" clId="{06CBC409-C8E7-4A9F-BC0A-EA184A6323F6}" dt="2023-10-02T09:28:55.174" v="1638" actId="790"/>
          <ac:spMkLst>
            <pc:docMk/>
            <pc:sldMk cId="2490695601" sldId="2385"/>
            <ac:spMk id="12" creationId="{9841E5F4-2D3D-4064-BB01-FEDD90A24A42}"/>
          </ac:spMkLst>
        </pc:spChg>
        <pc:spChg chg="mod">
          <ac:chgData name="Christiaan Soer" userId="5c5086b5-f1b5-4878-9406-e2da38b9d994" providerId="ADAL" clId="{06CBC409-C8E7-4A9F-BC0A-EA184A6323F6}" dt="2023-10-02T09:28:55.175" v="1639" actId="790"/>
          <ac:spMkLst>
            <pc:docMk/>
            <pc:sldMk cId="2490695601" sldId="2385"/>
            <ac:spMk id="13" creationId="{57CE7CFD-24FB-4B80-B818-152DEF8CDA15}"/>
          </ac:spMkLst>
        </pc:spChg>
        <pc:spChg chg="mod">
          <ac:chgData name="Christiaan Soer" userId="5c5086b5-f1b5-4878-9406-e2da38b9d994" providerId="ADAL" clId="{06CBC409-C8E7-4A9F-BC0A-EA184A6323F6}" dt="2023-10-02T09:28:55.175" v="1640" actId="790"/>
          <ac:spMkLst>
            <pc:docMk/>
            <pc:sldMk cId="2490695601" sldId="2385"/>
            <ac:spMk id="14" creationId="{2AC51E09-2DC7-4483-BF6D-B6DF0B91F4E4}"/>
          </ac:spMkLst>
        </pc:spChg>
        <pc:spChg chg="mod">
          <ac:chgData name="Christiaan Soer" userId="5c5086b5-f1b5-4878-9406-e2da38b9d994" providerId="ADAL" clId="{06CBC409-C8E7-4A9F-BC0A-EA184A6323F6}" dt="2023-10-02T09:28:55.176" v="1641" actId="790"/>
          <ac:spMkLst>
            <pc:docMk/>
            <pc:sldMk cId="2490695601" sldId="2385"/>
            <ac:spMk id="15" creationId="{35ADDDE5-DCD4-4B97-B2B4-3A54EE6B9A04}"/>
          </ac:spMkLst>
        </pc:spChg>
        <pc:spChg chg="mod">
          <ac:chgData name="Christiaan Soer" userId="5c5086b5-f1b5-4878-9406-e2da38b9d994" providerId="ADAL" clId="{06CBC409-C8E7-4A9F-BC0A-EA184A6323F6}" dt="2023-10-02T09:28:55.176" v="1642" actId="790"/>
          <ac:spMkLst>
            <pc:docMk/>
            <pc:sldMk cId="2490695601" sldId="2385"/>
            <ac:spMk id="16" creationId="{9C531254-D98C-41DF-8E9F-8982E59845F2}"/>
          </ac:spMkLst>
        </pc:spChg>
        <pc:spChg chg="mod">
          <ac:chgData name="Christiaan Soer" userId="5c5086b5-f1b5-4878-9406-e2da38b9d994" providerId="ADAL" clId="{06CBC409-C8E7-4A9F-BC0A-EA184A6323F6}" dt="2023-10-02T09:28:55.177" v="1643" actId="790"/>
          <ac:spMkLst>
            <pc:docMk/>
            <pc:sldMk cId="2490695601" sldId="2385"/>
            <ac:spMk id="18" creationId="{4D75B17E-CD34-4815-A683-2E6078294F23}"/>
          </ac:spMkLst>
        </pc:spChg>
      </pc:sldChg>
      <pc:sldChg chg="modSp mod">
        <pc:chgData name="Christiaan Soer" userId="5c5086b5-f1b5-4878-9406-e2da38b9d994" providerId="ADAL" clId="{06CBC409-C8E7-4A9F-BC0A-EA184A6323F6}" dt="2023-10-02T09:58:27.644" v="2305" actId="6549"/>
        <pc:sldMkLst>
          <pc:docMk/>
          <pc:sldMk cId="338278203" sldId="2386"/>
        </pc:sldMkLst>
        <pc:spChg chg="mod">
          <ac:chgData name="Christiaan Soer" userId="5c5086b5-f1b5-4878-9406-e2da38b9d994" providerId="ADAL" clId="{06CBC409-C8E7-4A9F-BC0A-EA184A6323F6}" dt="2023-10-02T09:28:55.225" v="1701" actId="790"/>
          <ac:spMkLst>
            <pc:docMk/>
            <pc:sldMk cId="338278203" sldId="2386"/>
            <ac:spMk id="2" creationId="{C87AB5CD-DF84-4E96-8665-F7D97EE86ACA}"/>
          </ac:spMkLst>
        </pc:spChg>
        <pc:spChg chg="mod">
          <ac:chgData name="Christiaan Soer" userId="5c5086b5-f1b5-4878-9406-e2da38b9d994" providerId="ADAL" clId="{06CBC409-C8E7-4A9F-BC0A-EA184A6323F6}" dt="2023-10-02T09:58:27.644" v="2305" actId="6549"/>
          <ac:spMkLst>
            <pc:docMk/>
            <pc:sldMk cId="338278203" sldId="2386"/>
            <ac:spMk id="3" creationId="{4A7856D1-C8FA-4886-A34A-A2BDD67D1B48}"/>
          </ac:spMkLst>
        </pc:spChg>
        <pc:spChg chg="mod">
          <ac:chgData name="Christiaan Soer" userId="5c5086b5-f1b5-4878-9406-e2da38b9d994" providerId="ADAL" clId="{06CBC409-C8E7-4A9F-BC0A-EA184A6323F6}" dt="2023-10-02T09:28:55.228" v="1703" actId="790"/>
          <ac:spMkLst>
            <pc:docMk/>
            <pc:sldMk cId="338278203" sldId="2386"/>
            <ac:spMk id="4" creationId="{2CD7EADA-D41B-4F7D-BDE7-A11C8776EC02}"/>
          </ac:spMkLst>
        </pc:spChg>
      </pc:sldChg>
      <pc:sldChg chg="modSp mod">
        <pc:chgData name="Christiaan Soer" userId="5c5086b5-f1b5-4878-9406-e2da38b9d994" providerId="ADAL" clId="{06CBC409-C8E7-4A9F-BC0A-EA184A6323F6}" dt="2023-10-11T08:01:28.498" v="3131" actId="1035"/>
        <pc:sldMkLst>
          <pc:docMk/>
          <pc:sldMk cId="3182126349" sldId="2388"/>
        </pc:sldMkLst>
        <pc:spChg chg="mod">
          <ac:chgData name="Christiaan Soer" userId="5c5086b5-f1b5-4878-9406-e2da38b9d994" providerId="ADAL" clId="{06CBC409-C8E7-4A9F-BC0A-EA184A6323F6}" dt="2023-10-02T10:14:53.470" v="2421" actId="20577"/>
          <ac:spMkLst>
            <pc:docMk/>
            <pc:sldMk cId="3182126349" sldId="2388"/>
            <ac:spMk id="2" creationId="{F71A74DB-026B-42F4-B6EE-E929322DB070}"/>
          </ac:spMkLst>
        </pc:spChg>
        <pc:spChg chg="mod">
          <ac:chgData name="Christiaan Soer" userId="5c5086b5-f1b5-4878-9406-e2da38b9d994" providerId="ADAL" clId="{06CBC409-C8E7-4A9F-BC0A-EA184A6323F6}" dt="2023-10-11T08:01:28.498" v="3131" actId="1035"/>
          <ac:spMkLst>
            <pc:docMk/>
            <pc:sldMk cId="3182126349" sldId="2388"/>
            <ac:spMk id="3" creationId="{CD8058DA-E627-4BB2-BE37-B2BC174F2470}"/>
          </ac:spMkLst>
        </pc:spChg>
        <pc:spChg chg="mod">
          <ac:chgData name="Christiaan Soer" userId="5c5086b5-f1b5-4878-9406-e2da38b9d994" providerId="ADAL" clId="{06CBC409-C8E7-4A9F-BC0A-EA184A6323F6}" dt="2023-10-02T09:28:55.329" v="1809" actId="790"/>
          <ac:spMkLst>
            <pc:docMk/>
            <pc:sldMk cId="3182126349" sldId="2388"/>
            <ac:spMk id="4" creationId="{1F8A0DBB-1DB7-4FE6-8CBF-A281676B5287}"/>
          </ac:spMkLst>
        </pc:spChg>
      </pc:sldChg>
      <pc:sldChg chg="modSp del mod">
        <pc:chgData name="Christiaan Soer" userId="5c5086b5-f1b5-4878-9406-e2da38b9d994" providerId="ADAL" clId="{06CBC409-C8E7-4A9F-BC0A-EA184A6323F6}" dt="2023-10-02T09:34:56.521" v="2244" actId="47"/>
        <pc:sldMkLst>
          <pc:docMk/>
          <pc:sldMk cId="2058454187" sldId="2390"/>
        </pc:sldMkLst>
        <pc:spChg chg="mod">
          <ac:chgData name="Christiaan Soer" userId="5c5086b5-f1b5-4878-9406-e2da38b9d994" providerId="ADAL" clId="{06CBC409-C8E7-4A9F-BC0A-EA184A6323F6}" dt="2023-10-02T09:28:55.389" v="1846" actId="790"/>
          <ac:spMkLst>
            <pc:docMk/>
            <pc:sldMk cId="2058454187" sldId="2390"/>
            <ac:spMk id="2" creationId="{F71A74DB-026B-42F4-B6EE-E929322DB070}"/>
          </ac:spMkLst>
        </pc:spChg>
        <pc:spChg chg="mod">
          <ac:chgData name="Christiaan Soer" userId="5c5086b5-f1b5-4878-9406-e2da38b9d994" providerId="ADAL" clId="{06CBC409-C8E7-4A9F-BC0A-EA184A6323F6}" dt="2023-10-02T09:28:55.391" v="1847" actId="790"/>
          <ac:spMkLst>
            <pc:docMk/>
            <pc:sldMk cId="2058454187" sldId="2390"/>
            <ac:spMk id="3" creationId="{CD8058DA-E627-4BB2-BE37-B2BC174F2470}"/>
          </ac:spMkLst>
        </pc:spChg>
        <pc:spChg chg="mod">
          <ac:chgData name="Christiaan Soer" userId="5c5086b5-f1b5-4878-9406-e2da38b9d994" providerId="ADAL" clId="{06CBC409-C8E7-4A9F-BC0A-EA184A6323F6}" dt="2023-10-02T09:28:55.392" v="1848" actId="790"/>
          <ac:spMkLst>
            <pc:docMk/>
            <pc:sldMk cId="2058454187" sldId="2390"/>
            <ac:spMk id="4" creationId="{1F8A0DBB-1DB7-4FE6-8CBF-A281676B5287}"/>
          </ac:spMkLst>
        </pc:spChg>
      </pc:sldChg>
      <pc:sldChg chg="modSp mod">
        <pc:chgData name="Christiaan Soer" userId="5c5086b5-f1b5-4878-9406-e2da38b9d994" providerId="ADAL" clId="{06CBC409-C8E7-4A9F-BC0A-EA184A6323F6}" dt="2023-10-10T09:47:29.397" v="2802" actId="6549"/>
        <pc:sldMkLst>
          <pc:docMk/>
          <pc:sldMk cId="4039315172" sldId="2392"/>
        </pc:sldMkLst>
        <pc:spChg chg="mod">
          <ac:chgData name="Christiaan Soer" userId="5c5086b5-f1b5-4878-9406-e2da38b9d994" providerId="ADAL" clId="{06CBC409-C8E7-4A9F-BC0A-EA184A6323F6}" dt="2023-10-10T09:47:29.397" v="2802" actId="6549"/>
          <ac:spMkLst>
            <pc:docMk/>
            <pc:sldMk cId="4039315172" sldId="2392"/>
            <ac:spMk id="2" creationId="{43A0AEE4-746A-4218-8A22-7B3082FEF03D}"/>
          </ac:spMkLst>
        </pc:spChg>
        <pc:spChg chg="mod">
          <ac:chgData name="Christiaan Soer" userId="5c5086b5-f1b5-4878-9406-e2da38b9d994" providerId="ADAL" clId="{06CBC409-C8E7-4A9F-BC0A-EA184A6323F6}" dt="2023-10-02T12:53:26.104" v="2747" actId="20577"/>
          <ac:spMkLst>
            <pc:docMk/>
            <pc:sldMk cId="4039315172" sldId="2392"/>
            <ac:spMk id="3" creationId="{9CB939D5-372A-40C8-867D-EE40B654075E}"/>
          </ac:spMkLst>
        </pc:spChg>
        <pc:spChg chg="mod">
          <ac:chgData name="Christiaan Soer" userId="5c5086b5-f1b5-4878-9406-e2da38b9d994" providerId="ADAL" clId="{06CBC409-C8E7-4A9F-BC0A-EA184A6323F6}" dt="2023-10-02T09:28:55.157" v="1618" actId="790"/>
          <ac:spMkLst>
            <pc:docMk/>
            <pc:sldMk cId="4039315172" sldId="2392"/>
            <ac:spMk id="4" creationId="{9D9D8138-3545-4D26-BD82-EA5D26AE321E}"/>
          </ac:spMkLst>
        </pc:spChg>
      </pc:sldChg>
      <pc:sldChg chg="modSp del mod">
        <pc:chgData name="Christiaan Soer" userId="5c5086b5-f1b5-4878-9406-e2da38b9d994" providerId="ADAL" clId="{06CBC409-C8E7-4A9F-BC0A-EA184A6323F6}" dt="2023-10-02T09:34:56.521" v="2244" actId="47"/>
        <pc:sldMkLst>
          <pc:docMk/>
          <pc:sldMk cId="2883004869" sldId="2393"/>
        </pc:sldMkLst>
        <pc:spChg chg="mod">
          <ac:chgData name="Christiaan Soer" userId="5c5086b5-f1b5-4878-9406-e2da38b9d994" providerId="ADAL" clId="{06CBC409-C8E7-4A9F-BC0A-EA184A6323F6}" dt="2023-10-02T09:28:55.395" v="1852" actId="790"/>
          <ac:spMkLst>
            <pc:docMk/>
            <pc:sldMk cId="2883004869" sldId="2393"/>
            <ac:spMk id="2" creationId="{7F9F4B54-8680-495F-9B96-02C55384D5FC}"/>
          </ac:spMkLst>
        </pc:spChg>
        <pc:spChg chg="mod">
          <ac:chgData name="Christiaan Soer" userId="5c5086b5-f1b5-4878-9406-e2da38b9d994" providerId="ADAL" clId="{06CBC409-C8E7-4A9F-BC0A-EA184A6323F6}" dt="2023-10-02T09:28:55.397" v="1853" actId="790"/>
          <ac:spMkLst>
            <pc:docMk/>
            <pc:sldMk cId="2883004869" sldId="2393"/>
            <ac:spMk id="3" creationId="{6AC6CEA7-41B3-4753-8ED1-5E91814D3A23}"/>
          </ac:spMkLst>
        </pc:spChg>
        <pc:spChg chg="mod">
          <ac:chgData name="Christiaan Soer" userId="5c5086b5-f1b5-4878-9406-e2da38b9d994" providerId="ADAL" clId="{06CBC409-C8E7-4A9F-BC0A-EA184A6323F6}" dt="2023-10-02T09:28:55.397" v="1854" actId="790"/>
          <ac:spMkLst>
            <pc:docMk/>
            <pc:sldMk cId="2883004869" sldId="2393"/>
            <ac:spMk id="4" creationId="{4F16EE7F-5C33-4FC2-A1DB-1BB41A05621A}"/>
          </ac:spMkLst>
        </pc:spChg>
      </pc:sldChg>
      <pc:sldChg chg="modSp del mod">
        <pc:chgData name="Christiaan Soer" userId="5c5086b5-f1b5-4878-9406-e2da38b9d994" providerId="ADAL" clId="{06CBC409-C8E7-4A9F-BC0A-EA184A6323F6}" dt="2023-10-02T09:29:16.885" v="2197" actId="47"/>
        <pc:sldMkLst>
          <pc:docMk/>
          <pc:sldMk cId="3381358583" sldId="2395"/>
        </pc:sldMkLst>
        <pc:spChg chg="mod">
          <ac:chgData name="Christiaan Soer" userId="5c5086b5-f1b5-4878-9406-e2da38b9d994" providerId="ADAL" clId="{06CBC409-C8E7-4A9F-BC0A-EA184A6323F6}" dt="2023-10-02T09:28:55.153" v="1614" actId="790"/>
          <ac:spMkLst>
            <pc:docMk/>
            <pc:sldMk cId="3381358583" sldId="2395"/>
            <ac:spMk id="4" creationId="{00000000-0000-0000-0000-000000000000}"/>
          </ac:spMkLst>
        </pc:spChg>
        <pc:spChg chg="mod">
          <ac:chgData name="Christiaan Soer" userId="5c5086b5-f1b5-4878-9406-e2da38b9d994" providerId="ADAL" clId="{06CBC409-C8E7-4A9F-BC0A-EA184A6323F6}" dt="2023-10-02T09:28:55.154" v="1615" actId="790"/>
          <ac:spMkLst>
            <pc:docMk/>
            <pc:sldMk cId="3381358583" sldId="2395"/>
            <ac:spMk id="5" creationId="{C7C3BD7C-42E8-4EF6-871D-0A33EDEDF819}"/>
          </ac:spMkLst>
        </pc:spChg>
        <pc:spChg chg="mod">
          <ac:chgData name="Christiaan Soer" userId="5c5086b5-f1b5-4878-9406-e2da38b9d994" providerId="ADAL" clId="{06CBC409-C8E7-4A9F-BC0A-EA184A6323F6}" dt="2023-10-02T09:28:55.153" v="1613" actId="790"/>
          <ac:spMkLst>
            <pc:docMk/>
            <pc:sldMk cId="3381358583" sldId="2395"/>
            <ac:spMk id="8" creationId="{00000000-0000-0000-0000-000000000000}"/>
          </ac:spMkLst>
        </pc:spChg>
      </pc:sldChg>
      <pc:sldChg chg="modSp del mod">
        <pc:chgData name="Christiaan Soer" userId="5c5086b5-f1b5-4878-9406-e2da38b9d994" providerId="ADAL" clId="{06CBC409-C8E7-4A9F-BC0A-EA184A6323F6}" dt="2023-10-02T09:29:04.790" v="2193" actId="47"/>
        <pc:sldMkLst>
          <pc:docMk/>
          <pc:sldMk cId="3487587972" sldId="2396"/>
        </pc:sldMkLst>
        <pc:spChg chg="mod">
          <ac:chgData name="Christiaan Soer" userId="5c5086b5-f1b5-4878-9406-e2da38b9d994" providerId="ADAL" clId="{06CBC409-C8E7-4A9F-BC0A-EA184A6323F6}" dt="2023-10-02T09:28:55.127" v="1564" actId="790"/>
          <ac:spMkLst>
            <pc:docMk/>
            <pc:sldMk cId="3487587972" sldId="2396"/>
            <ac:spMk id="2" creationId="{A4BD8E39-27BF-4510-8BB5-F69DFD03F509}"/>
          </ac:spMkLst>
        </pc:spChg>
        <pc:spChg chg="mod">
          <ac:chgData name="Christiaan Soer" userId="5c5086b5-f1b5-4878-9406-e2da38b9d994" providerId="ADAL" clId="{06CBC409-C8E7-4A9F-BC0A-EA184A6323F6}" dt="2023-10-02T09:28:55.128" v="1565" actId="790"/>
          <ac:spMkLst>
            <pc:docMk/>
            <pc:sldMk cId="3487587972" sldId="2396"/>
            <ac:spMk id="3" creationId="{B828356A-EEEC-4EB5-B69B-0D1D63817E59}"/>
          </ac:spMkLst>
        </pc:spChg>
        <pc:spChg chg="mod">
          <ac:chgData name="Christiaan Soer" userId="5c5086b5-f1b5-4878-9406-e2da38b9d994" providerId="ADAL" clId="{06CBC409-C8E7-4A9F-BC0A-EA184A6323F6}" dt="2023-10-02T09:28:55.129" v="1566" actId="790"/>
          <ac:spMkLst>
            <pc:docMk/>
            <pc:sldMk cId="3487587972" sldId="2396"/>
            <ac:spMk id="4" creationId="{505987C6-0D4F-4B54-9DA6-D7EB85D0B686}"/>
          </ac:spMkLst>
        </pc:spChg>
        <pc:spChg chg="mod">
          <ac:chgData name="Christiaan Soer" userId="5c5086b5-f1b5-4878-9406-e2da38b9d994" providerId="ADAL" clId="{06CBC409-C8E7-4A9F-BC0A-EA184A6323F6}" dt="2023-10-02T09:28:55.130" v="1567" actId="790"/>
          <ac:spMkLst>
            <pc:docMk/>
            <pc:sldMk cId="3487587972" sldId="2396"/>
            <ac:spMk id="5" creationId="{912BAE22-F535-41E5-8FA3-6D1F0F6193EC}"/>
          </ac:spMkLst>
        </pc:spChg>
      </pc:sldChg>
      <pc:sldChg chg="modSp del mod">
        <pc:chgData name="Christiaan Soer" userId="5c5086b5-f1b5-4878-9406-e2da38b9d994" providerId="ADAL" clId="{06CBC409-C8E7-4A9F-BC0A-EA184A6323F6}" dt="2023-10-02T09:34:56.521" v="2244" actId="47"/>
        <pc:sldMkLst>
          <pc:docMk/>
          <pc:sldMk cId="1172017885" sldId="2397"/>
        </pc:sldMkLst>
        <pc:spChg chg="mod">
          <ac:chgData name="Christiaan Soer" userId="5c5086b5-f1b5-4878-9406-e2da38b9d994" providerId="ADAL" clId="{06CBC409-C8E7-4A9F-BC0A-EA184A6323F6}" dt="2023-10-02T09:28:55.674" v="2146" actId="790"/>
          <ac:spMkLst>
            <pc:docMk/>
            <pc:sldMk cId="1172017885" sldId="2397"/>
            <ac:spMk id="2" creationId="{BDD8CF0A-994D-46F3-9AEA-BD7ED813B8EF}"/>
          </ac:spMkLst>
        </pc:spChg>
        <pc:spChg chg="mod">
          <ac:chgData name="Christiaan Soer" userId="5c5086b5-f1b5-4878-9406-e2da38b9d994" providerId="ADAL" clId="{06CBC409-C8E7-4A9F-BC0A-EA184A6323F6}" dt="2023-10-02T09:28:55.675" v="2147" actId="790"/>
          <ac:spMkLst>
            <pc:docMk/>
            <pc:sldMk cId="1172017885" sldId="2397"/>
            <ac:spMk id="3" creationId="{F6FE6BE2-AB0C-458D-8085-81EE6CF55BDA}"/>
          </ac:spMkLst>
        </pc:spChg>
        <pc:spChg chg="mod">
          <ac:chgData name="Christiaan Soer" userId="5c5086b5-f1b5-4878-9406-e2da38b9d994" providerId="ADAL" clId="{06CBC409-C8E7-4A9F-BC0A-EA184A6323F6}" dt="2023-10-02T09:28:55.675" v="2148" actId="790"/>
          <ac:spMkLst>
            <pc:docMk/>
            <pc:sldMk cId="1172017885" sldId="2397"/>
            <ac:spMk id="4" creationId="{B8E1256F-328B-448B-9BAA-A275B8B8F236}"/>
          </ac:spMkLst>
        </pc:spChg>
      </pc:sldChg>
      <pc:sldChg chg="modSp del mod">
        <pc:chgData name="Christiaan Soer" userId="5c5086b5-f1b5-4878-9406-e2da38b9d994" providerId="ADAL" clId="{06CBC409-C8E7-4A9F-BC0A-EA184A6323F6}" dt="2023-10-02T09:34:56.521" v="2244" actId="47"/>
        <pc:sldMkLst>
          <pc:docMk/>
          <pc:sldMk cId="3091486876" sldId="2398"/>
        </pc:sldMkLst>
        <pc:spChg chg="mod">
          <ac:chgData name="Christiaan Soer" userId="5c5086b5-f1b5-4878-9406-e2da38b9d994" providerId="ADAL" clId="{06CBC409-C8E7-4A9F-BC0A-EA184A6323F6}" dt="2023-10-02T09:28:55.416" v="1874" actId="790"/>
          <ac:spMkLst>
            <pc:docMk/>
            <pc:sldMk cId="3091486876" sldId="2398"/>
            <ac:spMk id="2" creationId="{6105D69E-F97B-4EB6-B616-5BE62E6038A7}"/>
          </ac:spMkLst>
        </pc:spChg>
        <pc:spChg chg="mod">
          <ac:chgData name="Christiaan Soer" userId="5c5086b5-f1b5-4878-9406-e2da38b9d994" providerId="ADAL" clId="{06CBC409-C8E7-4A9F-BC0A-EA184A6323F6}" dt="2023-10-02T09:28:55.417" v="1875" actId="790"/>
          <ac:spMkLst>
            <pc:docMk/>
            <pc:sldMk cId="3091486876" sldId="2398"/>
            <ac:spMk id="3" creationId="{257A0688-4CF7-4609-96EB-542929CABBD4}"/>
          </ac:spMkLst>
        </pc:spChg>
        <pc:spChg chg="mod">
          <ac:chgData name="Christiaan Soer" userId="5c5086b5-f1b5-4878-9406-e2da38b9d994" providerId="ADAL" clId="{06CBC409-C8E7-4A9F-BC0A-EA184A6323F6}" dt="2023-10-02T09:28:55.417" v="1876" actId="790"/>
          <ac:spMkLst>
            <pc:docMk/>
            <pc:sldMk cId="3091486876" sldId="2398"/>
            <ac:spMk id="4" creationId="{FD5705B3-5079-4838-BE11-0D12CBD9AAC0}"/>
          </ac:spMkLst>
        </pc:spChg>
      </pc:sldChg>
      <pc:sldChg chg="modSp del mod">
        <pc:chgData name="Christiaan Soer" userId="5c5086b5-f1b5-4878-9406-e2da38b9d994" providerId="ADAL" clId="{06CBC409-C8E7-4A9F-BC0A-EA184A6323F6}" dt="2023-10-02T09:33:28.375" v="2237" actId="47"/>
        <pc:sldMkLst>
          <pc:docMk/>
          <pc:sldMk cId="314359872" sldId="2414"/>
        </pc:sldMkLst>
        <pc:spChg chg="mod">
          <ac:chgData name="Christiaan Soer" userId="5c5086b5-f1b5-4878-9406-e2da38b9d994" providerId="ADAL" clId="{06CBC409-C8E7-4A9F-BC0A-EA184A6323F6}" dt="2023-10-02T09:28:55.311" v="1782" actId="790"/>
          <ac:spMkLst>
            <pc:docMk/>
            <pc:sldMk cId="314359872" sldId="2414"/>
            <ac:spMk id="2" creationId="{35E42167-6361-4196-BD53-3F7F0EA8484E}"/>
          </ac:spMkLst>
        </pc:spChg>
        <pc:spChg chg="mod">
          <ac:chgData name="Christiaan Soer" userId="5c5086b5-f1b5-4878-9406-e2da38b9d994" providerId="ADAL" clId="{06CBC409-C8E7-4A9F-BC0A-EA184A6323F6}" dt="2023-10-02T09:28:55.312" v="1783" actId="790"/>
          <ac:spMkLst>
            <pc:docMk/>
            <pc:sldMk cId="314359872" sldId="2414"/>
            <ac:spMk id="4" creationId="{00000000-0000-0000-0000-000000000000}"/>
          </ac:spMkLst>
        </pc:spChg>
        <pc:spChg chg="mod">
          <ac:chgData name="Christiaan Soer" userId="5c5086b5-f1b5-4878-9406-e2da38b9d994" providerId="ADAL" clId="{06CBC409-C8E7-4A9F-BC0A-EA184A6323F6}" dt="2023-10-02T09:28:55.313" v="1786" actId="790"/>
          <ac:spMkLst>
            <pc:docMk/>
            <pc:sldMk cId="314359872" sldId="2414"/>
            <ac:spMk id="5" creationId="{84D76C7D-4C9A-4B31-8BA4-077423C60F50}"/>
          </ac:spMkLst>
        </pc:spChg>
        <pc:spChg chg="mod">
          <ac:chgData name="Christiaan Soer" userId="5c5086b5-f1b5-4878-9406-e2da38b9d994" providerId="ADAL" clId="{06CBC409-C8E7-4A9F-BC0A-EA184A6323F6}" dt="2023-10-02T09:28:55.312" v="1784" actId="790"/>
          <ac:spMkLst>
            <pc:docMk/>
            <pc:sldMk cId="314359872" sldId="2414"/>
            <ac:spMk id="6" creationId="{5B1C53F8-4523-4454-B4B0-97BC22BE3661}"/>
          </ac:spMkLst>
        </pc:spChg>
        <pc:spChg chg="mod">
          <ac:chgData name="Christiaan Soer" userId="5c5086b5-f1b5-4878-9406-e2da38b9d994" providerId="ADAL" clId="{06CBC409-C8E7-4A9F-BC0A-EA184A6323F6}" dt="2023-10-02T09:28:55.313" v="1785" actId="790"/>
          <ac:spMkLst>
            <pc:docMk/>
            <pc:sldMk cId="314359872" sldId="2414"/>
            <ac:spMk id="7" creationId="{E49B174F-689D-4D7F-80D1-37C3D0BE507D}"/>
          </ac:spMkLst>
        </pc:spChg>
        <pc:spChg chg="mod">
          <ac:chgData name="Christiaan Soer" userId="5c5086b5-f1b5-4878-9406-e2da38b9d994" providerId="ADAL" clId="{06CBC409-C8E7-4A9F-BC0A-EA184A6323F6}" dt="2023-10-02T09:28:55.310" v="1781" actId="790"/>
          <ac:spMkLst>
            <pc:docMk/>
            <pc:sldMk cId="314359872" sldId="2414"/>
            <ac:spMk id="8" creationId="{00000000-0000-0000-0000-000000000000}"/>
          </ac:spMkLst>
        </pc:spChg>
        <pc:spChg chg="mod">
          <ac:chgData name="Christiaan Soer" userId="5c5086b5-f1b5-4878-9406-e2da38b9d994" providerId="ADAL" clId="{06CBC409-C8E7-4A9F-BC0A-EA184A6323F6}" dt="2023-10-02T09:28:55.314" v="1787" actId="790"/>
          <ac:spMkLst>
            <pc:docMk/>
            <pc:sldMk cId="314359872" sldId="2414"/>
            <ac:spMk id="9" creationId="{DA348629-C5D2-49AE-B0A6-E925F49FABFC}"/>
          </ac:spMkLst>
        </pc:spChg>
        <pc:spChg chg="mod">
          <ac:chgData name="Christiaan Soer" userId="5c5086b5-f1b5-4878-9406-e2da38b9d994" providerId="ADAL" clId="{06CBC409-C8E7-4A9F-BC0A-EA184A6323F6}" dt="2023-10-02T09:28:55.314" v="1788" actId="790"/>
          <ac:spMkLst>
            <pc:docMk/>
            <pc:sldMk cId="314359872" sldId="2414"/>
            <ac:spMk id="10" creationId="{11EF2B2B-74BB-491A-93E2-5A9D8CA4CDBD}"/>
          </ac:spMkLst>
        </pc:spChg>
        <pc:spChg chg="mod">
          <ac:chgData name="Christiaan Soer" userId="5c5086b5-f1b5-4878-9406-e2da38b9d994" providerId="ADAL" clId="{06CBC409-C8E7-4A9F-BC0A-EA184A6323F6}" dt="2023-10-02T09:28:55.315" v="1789" actId="790"/>
          <ac:spMkLst>
            <pc:docMk/>
            <pc:sldMk cId="314359872" sldId="2414"/>
            <ac:spMk id="11" creationId="{B39647AA-D487-41AA-B406-7EF263C93E2E}"/>
          </ac:spMkLst>
        </pc:spChg>
        <pc:spChg chg="mod">
          <ac:chgData name="Christiaan Soer" userId="5c5086b5-f1b5-4878-9406-e2da38b9d994" providerId="ADAL" clId="{06CBC409-C8E7-4A9F-BC0A-EA184A6323F6}" dt="2023-10-02T09:28:55.315" v="1790" actId="790"/>
          <ac:spMkLst>
            <pc:docMk/>
            <pc:sldMk cId="314359872" sldId="2414"/>
            <ac:spMk id="12" creationId="{A3F472EA-AFE2-4DD3-A0B0-CE7668A4E1EB}"/>
          </ac:spMkLst>
        </pc:spChg>
        <pc:spChg chg="mod">
          <ac:chgData name="Christiaan Soer" userId="5c5086b5-f1b5-4878-9406-e2da38b9d994" providerId="ADAL" clId="{06CBC409-C8E7-4A9F-BC0A-EA184A6323F6}" dt="2023-10-02T09:28:55.317" v="1791" actId="790"/>
          <ac:spMkLst>
            <pc:docMk/>
            <pc:sldMk cId="314359872" sldId="2414"/>
            <ac:spMk id="13" creationId="{799B8D54-3ADC-4B1D-B8BD-ACE84C26DA64}"/>
          </ac:spMkLst>
        </pc:spChg>
      </pc:sldChg>
      <pc:sldChg chg="modSp del mod">
        <pc:chgData name="Christiaan Soer" userId="5c5086b5-f1b5-4878-9406-e2da38b9d994" providerId="ADAL" clId="{06CBC409-C8E7-4A9F-BC0A-EA184A6323F6}" dt="2023-10-02T09:33:29.526" v="2238" actId="47"/>
        <pc:sldMkLst>
          <pc:docMk/>
          <pc:sldMk cId="2540012493" sldId="2415"/>
        </pc:sldMkLst>
        <pc:spChg chg="mod">
          <ac:chgData name="Christiaan Soer" userId="5c5086b5-f1b5-4878-9406-e2da38b9d994" providerId="ADAL" clId="{06CBC409-C8E7-4A9F-BC0A-EA184A6323F6}" dt="2023-10-02T09:28:55.318" v="1794" actId="790"/>
          <ac:spMkLst>
            <pc:docMk/>
            <pc:sldMk cId="2540012493" sldId="2415"/>
            <ac:spMk id="2" creationId="{35E42167-6361-4196-BD53-3F7F0EA8484E}"/>
          </ac:spMkLst>
        </pc:spChg>
        <pc:spChg chg="mod">
          <ac:chgData name="Christiaan Soer" userId="5c5086b5-f1b5-4878-9406-e2da38b9d994" providerId="ADAL" clId="{06CBC409-C8E7-4A9F-BC0A-EA184A6323F6}" dt="2023-10-02T09:28:55.319" v="1795" actId="790"/>
          <ac:spMkLst>
            <pc:docMk/>
            <pc:sldMk cId="2540012493" sldId="2415"/>
            <ac:spMk id="4" creationId="{00000000-0000-0000-0000-000000000000}"/>
          </ac:spMkLst>
        </pc:spChg>
        <pc:spChg chg="mod">
          <ac:chgData name="Christiaan Soer" userId="5c5086b5-f1b5-4878-9406-e2da38b9d994" providerId="ADAL" clId="{06CBC409-C8E7-4A9F-BC0A-EA184A6323F6}" dt="2023-10-02T09:28:55.320" v="1798" actId="790"/>
          <ac:spMkLst>
            <pc:docMk/>
            <pc:sldMk cId="2540012493" sldId="2415"/>
            <ac:spMk id="5" creationId="{84D76C7D-4C9A-4B31-8BA4-077423C60F50}"/>
          </ac:spMkLst>
        </pc:spChg>
        <pc:spChg chg="mod">
          <ac:chgData name="Christiaan Soer" userId="5c5086b5-f1b5-4878-9406-e2da38b9d994" providerId="ADAL" clId="{06CBC409-C8E7-4A9F-BC0A-EA184A6323F6}" dt="2023-10-02T09:28:55.319" v="1796" actId="790"/>
          <ac:spMkLst>
            <pc:docMk/>
            <pc:sldMk cId="2540012493" sldId="2415"/>
            <ac:spMk id="6" creationId="{5B1C53F8-4523-4454-B4B0-97BC22BE3661}"/>
          </ac:spMkLst>
        </pc:spChg>
        <pc:spChg chg="mod">
          <ac:chgData name="Christiaan Soer" userId="5c5086b5-f1b5-4878-9406-e2da38b9d994" providerId="ADAL" clId="{06CBC409-C8E7-4A9F-BC0A-EA184A6323F6}" dt="2023-10-02T09:28:55.318" v="1793" actId="790"/>
          <ac:spMkLst>
            <pc:docMk/>
            <pc:sldMk cId="2540012493" sldId="2415"/>
            <ac:spMk id="8" creationId="{00000000-0000-0000-0000-000000000000}"/>
          </ac:spMkLst>
        </pc:spChg>
        <pc:spChg chg="mod">
          <ac:chgData name="Christiaan Soer" userId="5c5086b5-f1b5-4878-9406-e2da38b9d994" providerId="ADAL" clId="{06CBC409-C8E7-4A9F-BC0A-EA184A6323F6}" dt="2023-10-02T09:28:55.320" v="1797" actId="790"/>
          <ac:spMkLst>
            <pc:docMk/>
            <pc:sldMk cId="2540012493" sldId="2415"/>
            <ac:spMk id="10" creationId="{11EF2B2B-74BB-491A-93E2-5A9D8CA4CDBD}"/>
          </ac:spMkLst>
        </pc:spChg>
        <pc:spChg chg="mod">
          <ac:chgData name="Christiaan Soer" userId="5c5086b5-f1b5-4878-9406-e2da38b9d994" providerId="ADAL" clId="{06CBC409-C8E7-4A9F-BC0A-EA184A6323F6}" dt="2023-10-02T09:28:55.321" v="1800" actId="790"/>
          <ac:spMkLst>
            <pc:docMk/>
            <pc:sldMk cId="2540012493" sldId="2415"/>
            <ac:spMk id="12" creationId="{A3F472EA-AFE2-4DD3-A0B0-CE7668A4E1EB}"/>
          </ac:spMkLst>
        </pc:spChg>
        <pc:spChg chg="mod">
          <ac:chgData name="Christiaan Soer" userId="5c5086b5-f1b5-4878-9406-e2da38b9d994" providerId="ADAL" clId="{06CBC409-C8E7-4A9F-BC0A-EA184A6323F6}" dt="2023-10-02T09:28:55.317" v="1792" actId="790"/>
          <ac:spMkLst>
            <pc:docMk/>
            <pc:sldMk cId="2540012493" sldId="2415"/>
            <ac:spMk id="14" creationId="{475971A5-1EB5-4B80-8D08-5F4173E5D6BF}"/>
          </ac:spMkLst>
        </pc:spChg>
        <pc:spChg chg="mod">
          <ac:chgData name="Christiaan Soer" userId="5c5086b5-f1b5-4878-9406-e2da38b9d994" providerId="ADAL" clId="{06CBC409-C8E7-4A9F-BC0A-EA184A6323F6}" dt="2023-10-02T09:28:55.321" v="1799" actId="790"/>
          <ac:spMkLst>
            <pc:docMk/>
            <pc:sldMk cId="2540012493" sldId="2415"/>
            <ac:spMk id="15" creationId="{F58DD7A2-69E4-43A3-A3EB-5E6485DC89A3}"/>
          </ac:spMkLst>
        </pc:spChg>
      </pc:sldChg>
      <pc:sldChg chg="modSp del mod">
        <pc:chgData name="Christiaan Soer" userId="5c5086b5-f1b5-4878-9406-e2da38b9d994" providerId="ADAL" clId="{06CBC409-C8E7-4A9F-BC0A-EA184A6323F6}" dt="2023-10-02T09:33:30.891" v="2239" actId="47"/>
        <pc:sldMkLst>
          <pc:docMk/>
          <pc:sldMk cId="647303511" sldId="2416"/>
        </pc:sldMkLst>
        <pc:spChg chg="mod">
          <ac:chgData name="Christiaan Soer" userId="5c5086b5-f1b5-4878-9406-e2da38b9d994" providerId="ADAL" clId="{06CBC409-C8E7-4A9F-BC0A-EA184A6323F6}" dt="2023-10-02T09:28:55.323" v="1803" actId="790"/>
          <ac:spMkLst>
            <pc:docMk/>
            <pc:sldMk cId="647303511" sldId="2416"/>
            <ac:spMk id="2" creationId="{35E42167-6361-4196-BD53-3F7F0EA8484E}"/>
          </ac:spMkLst>
        </pc:spChg>
        <pc:spChg chg="mod">
          <ac:chgData name="Christiaan Soer" userId="5c5086b5-f1b5-4878-9406-e2da38b9d994" providerId="ADAL" clId="{06CBC409-C8E7-4A9F-BC0A-EA184A6323F6}" dt="2023-10-02T09:28:55.324" v="1804" actId="790"/>
          <ac:spMkLst>
            <pc:docMk/>
            <pc:sldMk cId="647303511" sldId="2416"/>
            <ac:spMk id="4" creationId="{00000000-0000-0000-0000-000000000000}"/>
          </ac:spMkLst>
        </pc:spChg>
        <pc:spChg chg="mod">
          <ac:chgData name="Christiaan Soer" userId="5c5086b5-f1b5-4878-9406-e2da38b9d994" providerId="ADAL" clId="{06CBC409-C8E7-4A9F-BC0A-EA184A6323F6}" dt="2023-10-02T09:28:55.324" v="1805" actId="790"/>
          <ac:spMkLst>
            <pc:docMk/>
            <pc:sldMk cId="647303511" sldId="2416"/>
            <ac:spMk id="6" creationId="{5B1C53F8-4523-4454-B4B0-97BC22BE3661}"/>
          </ac:spMkLst>
        </pc:spChg>
        <pc:spChg chg="mod">
          <ac:chgData name="Christiaan Soer" userId="5c5086b5-f1b5-4878-9406-e2da38b9d994" providerId="ADAL" clId="{06CBC409-C8E7-4A9F-BC0A-EA184A6323F6}" dt="2023-10-02T09:28:55.322" v="1802" actId="790"/>
          <ac:spMkLst>
            <pc:docMk/>
            <pc:sldMk cId="647303511" sldId="2416"/>
            <ac:spMk id="8" creationId="{00000000-0000-0000-0000-000000000000}"/>
          </ac:spMkLst>
        </pc:spChg>
        <pc:spChg chg="mod">
          <ac:chgData name="Christiaan Soer" userId="5c5086b5-f1b5-4878-9406-e2da38b9d994" providerId="ADAL" clId="{06CBC409-C8E7-4A9F-BC0A-EA184A6323F6}" dt="2023-10-02T09:28:55.325" v="1806" actId="790"/>
          <ac:spMkLst>
            <pc:docMk/>
            <pc:sldMk cId="647303511" sldId="2416"/>
            <ac:spMk id="10" creationId="{11EF2B2B-74BB-491A-93E2-5A9D8CA4CDBD}"/>
          </ac:spMkLst>
        </pc:spChg>
        <pc:spChg chg="mod">
          <ac:chgData name="Christiaan Soer" userId="5c5086b5-f1b5-4878-9406-e2da38b9d994" providerId="ADAL" clId="{06CBC409-C8E7-4A9F-BC0A-EA184A6323F6}" dt="2023-10-02T09:28:55.322" v="1801" actId="790"/>
          <ac:spMkLst>
            <pc:docMk/>
            <pc:sldMk cId="647303511" sldId="2416"/>
            <ac:spMk id="14" creationId="{475971A5-1EB5-4B80-8D08-5F4173E5D6BF}"/>
          </ac:spMkLst>
        </pc:spChg>
      </pc:sldChg>
      <pc:sldChg chg="modSp del mod">
        <pc:chgData name="Christiaan Soer" userId="5c5086b5-f1b5-4878-9406-e2da38b9d994" providerId="ADAL" clId="{06CBC409-C8E7-4A9F-BC0A-EA184A6323F6}" dt="2023-10-02T09:59:01.100" v="2306" actId="47"/>
        <pc:sldMkLst>
          <pc:docMk/>
          <pc:sldMk cId="2755434320" sldId="2417"/>
        </pc:sldMkLst>
        <pc:spChg chg="mod">
          <ac:chgData name="Christiaan Soer" userId="5c5086b5-f1b5-4878-9406-e2da38b9d994" providerId="ADAL" clId="{06CBC409-C8E7-4A9F-BC0A-EA184A6323F6}" dt="2023-10-02T09:28:55.229" v="1704" actId="790"/>
          <ac:spMkLst>
            <pc:docMk/>
            <pc:sldMk cId="2755434320" sldId="2417"/>
            <ac:spMk id="2" creationId="{5A8C3098-5297-4F3E-BA0B-357F3D1CDE2D}"/>
          </ac:spMkLst>
        </pc:spChg>
        <pc:spChg chg="mod">
          <ac:chgData name="Christiaan Soer" userId="5c5086b5-f1b5-4878-9406-e2da38b9d994" providerId="ADAL" clId="{06CBC409-C8E7-4A9F-BC0A-EA184A6323F6}" dt="2023-10-02T09:28:55.231" v="1705" actId="790"/>
          <ac:spMkLst>
            <pc:docMk/>
            <pc:sldMk cId="2755434320" sldId="2417"/>
            <ac:spMk id="3" creationId="{3524C056-9E93-4BDC-87E6-667F18565250}"/>
          </ac:spMkLst>
        </pc:spChg>
        <pc:spChg chg="mod">
          <ac:chgData name="Christiaan Soer" userId="5c5086b5-f1b5-4878-9406-e2da38b9d994" providerId="ADAL" clId="{06CBC409-C8E7-4A9F-BC0A-EA184A6323F6}" dt="2023-10-02T09:28:55.232" v="1706" actId="790"/>
          <ac:spMkLst>
            <pc:docMk/>
            <pc:sldMk cId="2755434320" sldId="2417"/>
            <ac:spMk id="4" creationId="{D56EBE59-6971-402E-B8F5-F11207EFB9F8}"/>
          </ac:spMkLst>
        </pc:spChg>
      </pc:sldChg>
      <pc:sldChg chg="modSp del mod">
        <pc:chgData name="Christiaan Soer" userId="5c5086b5-f1b5-4878-9406-e2da38b9d994" providerId="ADAL" clId="{06CBC409-C8E7-4A9F-BC0A-EA184A6323F6}" dt="2023-10-02T09:31:19.713" v="2219" actId="47"/>
        <pc:sldMkLst>
          <pc:docMk/>
          <pc:sldMk cId="1056942715" sldId="2418"/>
        </pc:sldMkLst>
        <pc:spChg chg="mod">
          <ac:chgData name="Christiaan Soer" userId="5c5086b5-f1b5-4878-9406-e2da38b9d994" providerId="ADAL" clId="{06CBC409-C8E7-4A9F-BC0A-EA184A6323F6}" dt="2023-10-02T09:28:55.232" v="1707" actId="790"/>
          <ac:spMkLst>
            <pc:docMk/>
            <pc:sldMk cId="1056942715" sldId="2418"/>
            <ac:spMk id="2" creationId="{5A8C3098-5297-4F3E-BA0B-357F3D1CDE2D}"/>
          </ac:spMkLst>
        </pc:spChg>
        <pc:spChg chg="mod">
          <ac:chgData name="Christiaan Soer" userId="5c5086b5-f1b5-4878-9406-e2da38b9d994" providerId="ADAL" clId="{06CBC409-C8E7-4A9F-BC0A-EA184A6323F6}" dt="2023-10-02T09:28:55.234" v="1708" actId="790"/>
          <ac:spMkLst>
            <pc:docMk/>
            <pc:sldMk cId="1056942715" sldId="2418"/>
            <ac:spMk id="3" creationId="{3524C056-9E93-4BDC-87E6-667F18565250}"/>
          </ac:spMkLst>
        </pc:spChg>
        <pc:spChg chg="mod">
          <ac:chgData name="Christiaan Soer" userId="5c5086b5-f1b5-4878-9406-e2da38b9d994" providerId="ADAL" clId="{06CBC409-C8E7-4A9F-BC0A-EA184A6323F6}" dt="2023-10-02T09:28:55.235" v="1709" actId="790"/>
          <ac:spMkLst>
            <pc:docMk/>
            <pc:sldMk cId="1056942715" sldId="2418"/>
            <ac:spMk id="4" creationId="{D56EBE59-6971-402E-B8F5-F11207EFB9F8}"/>
          </ac:spMkLst>
        </pc:spChg>
      </pc:sldChg>
      <pc:sldChg chg="modSp del mod">
        <pc:chgData name="Christiaan Soer" userId="5c5086b5-f1b5-4878-9406-e2da38b9d994" providerId="ADAL" clId="{06CBC409-C8E7-4A9F-BC0A-EA184A6323F6}" dt="2023-10-02T09:31:21.900" v="2220" actId="47"/>
        <pc:sldMkLst>
          <pc:docMk/>
          <pc:sldMk cId="4128136060" sldId="2419"/>
        </pc:sldMkLst>
        <pc:spChg chg="mod">
          <ac:chgData name="Christiaan Soer" userId="5c5086b5-f1b5-4878-9406-e2da38b9d994" providerId="ADAL" clId="{06CBC409-C8E7-4A9F-BC0A-EA184A6323F6}" dt="2023-10-02T09:28:55.236" v="1710" actId="790"/>
          <ac:spMkLst>
            <pc:docMk/>
            <pc:sldMk cId="4128136060" sldId="2419"/>
            <ac:spMk id="2" creationId="{5A8C3098-5297-4F3E-BA0B-357F3D1CDE2D}"/>
          </ac:spMkLst>
        </pc:spChg>
        <pc:spChg chg="mod">
          <ac:chgData name="Christiaan Soer" userId="5c5086b5-f1b5-4878-9406-e2da38b9d994" providerId="ADAL" clId="{06CBC409-C8E7-4A9F-BC0A-EA184A6323F6}" dt="2023-10-02T09:28:55.237" v="1711" actId="790"/>
          <ac:spMkLst>
            <pc:docMk/>
            <pc:sldMk cId="4128136060" sldId="2419"/>
            <ac:spMk id="3" creationId="{3524C056-9E93-4BDC-87E6-667F18565250}"/>
          </ac:spMkLst>
        </pc:spChg>
        <pc:spChg chg="mod">
          <ac:chgData name="Christiaan Soer" userId="5c5086b5-f1b5-4878-9406-e2da38b9d994" providerId="ADAL" clId="{06CBC409-C8E7-4A9F-BC0A-EA184A6323F6}" dt="2023-10-02T09:28:55.237" v="1712" actId="790"/>
          <ac:spMkLst>
            <pc:docMk/>
            <pc:sldMk cId="4128136060" sldId="2419"/>
            <ac:spMk id="4" creationId="{D56EBE59-6971-402E-B8F5-F11207EFB9F8}"/>
          </ac:spMkLst>
        </pc:spChg>
      </pc:sldChg>
      <pc:sldChg chg="modSp mod">
        <pc:chgData name="Christiaan Soer" userId="5c5086b5-f1b5-4878-9406-e2da38b9d994" providerId="ADAL" clId="{06CBC409-C8E7-4A9F-BC0A-EA184A6323F6}" dt="2023-10-11T08:01:43.986" v="3134" actId="113"/>
        <pc:sldMkLst>
          <pc:docMk/>
          <pc:sldMk cId="863419545" sldId="2420"/>
        </pc:sldMkLst>
        <pc:spChg chg="mod">
          <ac:chgData name="Christiaan Soer" userId="5c5086b5-f1b5-4878-9406-e2da38b9d994" providerId="ADAL" clId="{06CBC409-C8E7-4A9F-BC0A-EA184A6323F6}" dt="2023-10-02T10:14:57.453" v="2423" actId="20577"/>
          <ac:spMkLst>
            <pc:docMk/>
            <pc:sldMk cId="863419545" sldId="2420"/>
            <ac:spMk id="2" creationId="{F71A74DB-026B-42F4-B6EE-E929322DB070}"/>
          </ac:spMkLst>
        </pc:spChg>
        <pc:spChg chg="mod">
          <ac:chgData name="Christiaan Soer" userId="5c5086b5-f1b5-4878-9406-e2da38b9d994" providerId="ADAL" clId="{06CBC409-C8E7-4A9F-BC0A-EA184A6323F6}" dt="2023-10-11T08:01:43.986" v="3134" actId="113"/>
          <ac:spMkLst>
            <pc:docMk/>
            <pc:sldMk cId="863419545" sldId="2420"/>
            <ac:spMk id="3" creationId="{CD8058DA-E627-4BB2-BE37-B2BC174F2470}"/>
          </ac:spMkLst>
        </pc:spChg>
        <pc:spChg chg="mod">
          <ac:chgData name="Christiaan Soer" userId="5c5086b5-f1b5-4878-9406-e2da38b9d994" providerId="ADAL" clId="{06CBC409-C8E7-4A9F-BC0A-EA184A6323F6}" dt="2023-10-02T09:28:55.332" v="1812" actId="790"/>
          <ac:spMkLst>
            <pc:docMk/>
            <pc:sldMk cId="863419545" sldId="2420"/>
            <ac:spMk id="4" creationId="{1F8A0DBB-1DB7-4FE6-8CBF-A281676B5287}"/>
          </ac:spMkLst>
        </pc:spChg>
      </pc:sldChg>
      <pc:sldChg chg="modSp del mod">
        <pc:chgData name="Christiaan Soer" userId="5c5086b5-f1b5-4878-9406-e2da38b9d994" providerId="ADAL" clId="{06CBC409-C8E7-4A9F-BC0A-EA184A6323F6}" dt="2023-10-02T09:33:52.002" v="2240" actId="47"/>
        <pc:sldMkLst>
          <pc:docMk/>
          <pc:sldMk cId="1658778794" sldId="2421"/>
        </pc:sldMkLst>
        <pc:spChg chg="mod">
          <ac:chgData name="Christiaan Soer" userId="5c5086b5-f1b5-4878-9406-e2da38b9d994" providerId="ADAL" clId="{06CBC409-C8E7-4A9F-BC0A-EA184A6323F6}" dt="2023-10-02T09:28:55.334" v="1813" actId="790"/>
          <ac:spMkLst>
            <pc:docMk/>
            <pc:sldMk cId="1658778794" sldId="2421"/>
            <ac:spMk id="2" creationId="{F71A74DB-026B-42F4-B6EE-E929322DB070}"/>
          </ac:spMkLst>
        </pc:spChg>
        <pc:spChg chg="mod">
          <ac:chgData name="Christiaan Soer" userId="5c5086b5-f1b5-4878-9406-e2da38b9d994" providerId="ADAL" clId="{06CBC409-C8E7-4A9F-BC0A-EA184A6323F6}" dt="2023-10-02T09:28:55.340" v="1814" actId="790"/>
          <ac:spMkLst>
            <pc:docMk/>
            <pc:sldMk cId="1658778794" sldId="2421"/>
            <ac:spMk id="3" creationId="{CD8058DA-E627-4BB2-BE37-B2BC174F2470}"/>
          </ac:spMkLst>
        </pc:spChg>
        <pc:spChg chg="mod">
          <ac:chgData name="Christiaan Soer" userId="5c5086b5-f1b5-4878-9406-e2da38b9d994" providerId="ADAL" clId="{06CBC409-C8E7-4A9F-BC0A-EA184A6323F6}" dt="2023-10-02T09:28:55.341" v="1815" actId="790"/>
          <ac:spMkLst>
            <pc:docMk/>
            <pc:sldMk cId="1658778794" sldId="2421"/>
            <ac:spMk id="4" creationId="{1F8A0DBB-1DB7-4FE6-8CBF-A281676B5287}"/>
          </ac:spMkLst>
        </pc:spChg>
      </pc:sldChg>
      <pc:sldChg chg="modSp del mod">
        <pc:chgData name="Christiaan Soer" userId="5c5086b5-f1b5-4878-9406-e2da38b9d994" providerId="ADAL" clId="{06CBC409-C8E7-4A9F-BC0A-EA184A6323F6}" dt="2023-10-02T09:33:56.147" v="2241" actId="47"/>
        <pc:sldMkLst>
          <pc:docMk/>
          <pc:sldMk cId="3980777069" sldId="2422"/>
        </pc:sldMkLst>
        <pc:spChg chg="mod">
          <ac:chgData name="Christiaan Soer" userId="5c5086b5-f1b5-4878-9406-e2da38b9d994" providerId="ADAL" clId="{06CBC409-C8E7-4A9F-BC0A-EA184A6323F6}" dt="2023-10-02T09:28:55.342" v="1816" actId="790"/>
          <ac:spMkLst>
            <pc:docMk/>
            <pc:sldMk cId="3980777069" sldId="2422"/>
            <ac:spMk id="2" creationId="{F71A74DB-026B-42F4-B6EE-E929322DB070}"/>
          </ac:spMkLst>
        </pc:spChg>
        <pc:spChg chg="mod">
          <ac:chgData name="Christiaan Soer" userId="5c5086b5-f1b5-4878-9406-e2da38b9d994" providerId="ADAL" clId="{06CBC409-C8E7-4A9F-BC0A-EA184A6323F6}" dt="2023-10-02T09:28:55.350" v="1817" actId="790"/>
          <ac:spMkLst>
            <pc:docMk/>
            <pc:sldMk cId="3980777069" sldId="2422"/>
            <ac:spMk id="3" creationId="{CD8058DA-E627-4BB2-BE37-B2BC174F2470}"/>
          </ac:spMkLst>
        </pc:spChg>
        <pc:spChg chg="mod">
          <ac:chgData name="Christiaan Soer" userId="5c5086b5-f1b5-4878-9406-e2da38b9d994" providerId="ADAL" clId="{06CBC409-C8E7-4A9F-BC0A-EA184A6323F6}" dt="2023-10-02T09:28:55.351" v="1818" actId="790"/>
          <ac:spMkLst>
            <pc:docMk/>
            <pc:sldMk cId="3980777069" sldId="2422"/>
            <ac:spMk id="4" creationId="{1F8A0DBB-1DB7-4FE6-8CBF-A281676B5287}"/>
          </ac:spMkLst>
        </pc:spChg>
      </pc:sldChg>
      <pc:sldChg chg="modSp mod">
        <pc:chgData name="Christiaan Soer" userId="5c5086b5-f1b5-4878-9406-e2da38b9d994" providerId="ADAL" clId="{06CBC409-C8E7-4A9F-BC0A-EA184A6323F6}" dt="2023-10-11T08:02:34.922" v="3142" actId="255"/>
        <pc:sldMkLst>
          <pc:docMk/>
          <pc:sldMk cId="447716643" sldId="2423"/>
        </pc:sldMkLst>
        <pc:spChg chg="mod">
          <ac:chgData name="Christiaan Soer" userId="5c5086b5-f1b5-4878-9406-e2da38b9d994" providerId="ADAL" clId="{06CBC409-C8E7-4A9F-BC0A-EA184A6323F6}" dt="2023-10-02T10:15:02.549" v="2425" actId="20577"/>
          <ac:spMkLst>
            <pc:docMk/>
            <pc:sldMk cId="447716643" sldId="2423"/>
            <ac:spMk id="2" creationId="{F71A74DB-026B-42F4-B6EE-E929322DB070}"/>
          </ac:spMkLst>
        </pc:spChg>
        <pc:spChg chg="mod">
          <ac:chgData name="Christiaan Soer" userId="5c5086b5-f1b5-4878-9406-e2da38b9d994" providerId="ADAL" clId="{06CBC409-C8E7-4A9F-BC0A-EA184A6323F6}" dt="2023-10-11T08:02:34.922" v="3142" actId="255"/>
          <ac:spMkLst>
            <pc:docMk/>
            <pc:sldMk cId="447716643" sldId="2423"/>
            <ac:spMk id="3" creationId="{CD8058DA-E627-4BB2-BE37-B2BC174F2470}"/>
          </ac:spMkLst>
        </pc:spChg>
        <pc:spChg chg="mod">
          <ac:chgData name="Christiaan Soer" userId="5c5086b5-f1b5-4878-9406-e2da38b9d994" providerId="ADAL" clId="{06CBC409-C8E7-4A9F-BC0A-EA184A6323F6}" dt="2023-10-02T09:28:55.362" v="1824" actId="790"/>
          <ac:spMkLst>
            <pc:docMk/>
            <pc:sldMk cId="447716643" sldId="2423"/>
            <ac:spMk id="4" creationId="{1F8A0DBB-1DB7-4FE6-8CBF-A281676B5287}"/>
          </ac:spMkLst>
        </pc:spChg>
      </pc:sldChg>
      <pc:sldChg chg="modSp mod">
        <pc:chgData name="Christiaan Soer" userId="5c5086b5-f1b5-4878-9406-e2da38b9d994" providerId="ADAL" clId="{06CBC409-C8E7-4A9F-BC0A-EA184A6323F6}" dt="2023-10-11T08:02:55.033" v="3146" actId="113"/>
        <pc:sldMkLst>
          <pc:docMk/>
          <pc:sldMk cId="2156303440" sldId="2424"/>
        </pc:sldMkLst>
        <pc:spChg chg="mod">
          <ac:chgData name="Christiaan Soer" userId="5c5086b5-f1b5-4878-9406-e2da38b9d994" providerId="ADAL" clId="{06CBC409-C8E7-4A9F-BC0A-EA184A6323F6}" dt="2023-10-02T10:15:07.319" v="2427" actId="20577"/>
          <ac:spMkLst>
            <pc:docMk/>
            <pc:sldMk cId="2156303440" sldId="2424"/>
            <ac:spMk id="2" creationId="{F71A74DB-026B-42F4-B6EE-E929322DB070}"/>
          </ac:spMkLst>
        </pc:spChg>
        <pc:spChg chg="mod">
          <ac:chgData name="Christiaan Soer" userId="5c5086b5-f1b5-4878-9406-e2da38b9d994" providerId="ADAL" clId="{06CBC409-C8E7-4A9F-BC0A-EA184A6323F6}" dt="2023-10-11T08:02:55.033" v="3146" actId="113"/>
          <ac:spMkLst>
            <pc:docMk/>
            <pc:sldMk cId="2156303440" sldId="2424"/>
            <ac:spMk id="3" creationId="{CD8058DA-E627-4BB2-BE37-B2BC174F2470}"/>
          </ac:spMkLst>
        </pc:spChg>
        <pc:spChg chg="mod">
          <ac:chgData name="Christiaan Soer" userId="5c5086b5-f1b5-4878-9406-e2da38b9d994" providerId="ADAL" clId="{06CBC409-C8E7-4A9F-BC0A-EA184A6323F6}" dt="2023-10-02T09:28:55.368" v="1827" actId="790"/>
          <ac:spMkLst>
            <pc:docMk/>
            <pc:sldMk cId="2156303440" sldId="2424"/>
            <ac:spMk id="4" creationId="{1F8A0DBB-1DB7-4FE6-8CBF-A281676B5287}"/>
          </ac:spMkLst>
        </pc:spChg>
      </pc:sldChg>
      <pc:sldChg chg="modSp del mod">
        <pc:chgData name="Christiaan Soer" userId="5c5086b5-f1b5-4878-9406-e2da38b9d994" providerId="ADAL" clId="{06CBC409-C8E7-4A9F-BC0A-EA184A6323F6}" dt="2023-10-02T09:34:21.682" v="2243" actId="47"/>
        <pc:sldMkLst>
          <pc:docMk/>
          <pc:sldMk cId="1520536453" sldId="2425"/>
        </pc:sldMkLst>
        <pc:spChg chg="mod">
          <ac:chgData name="Christiaan Soer" userId="5c5086b5-f1b5-4878-9406-e2da38b9d994" providerId="ADAL" clId="{06CBC409-C8E7-4A9F-BC0A-EA184A6323F6}" dt="2023-10-02T09:28:55.368" v="1828" actId="790"/>
          <ac:spMkLst>
            <pc:docMk/>
            <pc:sldMk cId="1520536453" sldId="2425"/>
            <ac:spMk id="2" creationId="{F71A74DB-026B-42F4-B6EE-E929322DB070}"/>
          </ac:spMkLst>
        </pc:spChg>
        <pc:spChg chg="mod">
          <ac:chgData name="Christiaan Soer" userId="5c5086b5-f1b5-4878-9406-e2da38b9d994" providerId="ADAL" clId="{06CBC409-C8E7-4A9F-BC0A-EA184A6323F6}" dt="2023-10-02T09:28:55.371" v="1829" actId="790"/>
          <ac:spMkLst>
            <pc:docMk/>
            <pc:sldMk cId="1520536453" sldId="2425"/>
            <ac:spMk id="3" creationId="{CD8058DA-E627-4BB2-BE37-B2BC174F2470}"/>
          </ac:spMkLst>
        </pc:spChg>
        <pc:spChg chg="mod">
          <ac:chgData name="Christiaan Soer" userId="5c5086b5-f1b5-4878-9406-e2da38b9d994" providerId="ADAL" clId="{06CBC409-C8E7-4A9F-BC0A-EA184A6323F6}" dt="2023-10-02T09:28:55.372" v="1830" actId="790"/>
          <ac:spMkLst>
            <pc:docMk/>
            <pc:sldMk cId="1520536453" sldId="2425"/>
            <ac:spMk id="4" creationId="{1F8A0DBB-1DB7-4FE6-8CBF-A281676B5287}"/>
          </ac:spMkLst>
        </pc:spChg>
      </pc:sldChg>
      <pc:sldChg chg="modSp del mod">
        <pc:chgData name="Christiaan Soer" userId="5c5086b5-f1b5-4878-9406-e2da38b9d994" providerId="ADAL" clId="{06CBC409-C8E7-4A9F-BC0A-EA184A6323F6}" dt="2023-10-02T09:33:58.104" v="2242" actId="47"/>
        <pc:sldMkLst>
          <pc:docMk/>
          <pc:sldMk cId="3020587686" sldId="2426"/>
        </pc:sldMkLst>
        <pc:spChg chg="mod">
          <ac:chgData name="Christiaan Soer" userId="5c5086b5-f1b5-4878-9406-e2da38b9d994" providerId="ADAL" clId="{06CBC409-C8E7-4A9F-BC0A-EA184A6323F6}" dt="2023-10-02T09:28:55.352" v="1819" actId="790"/>
          <ac:spMkLst>
            <pc:docMk/>
            <pc:sldMk cId="3020587686" sldId="2426"/>
            <ac:spMk id="2" creationId="{F71A74DB-026B-42F4-B6EE-E929322DB070}"/>
          </ac:spMkLst>
        </pc:spChg>
        <pc:spChg chg="mod">
          <ac:chgData name="Christiaan Soer" userId="5c5086b5-f1b5-4878-9406-e2da38b9d994" providerId="ADAL" clId="{06CBC409-C8E7-4A9F-BC0A-EA184A6323F6}" dt="2023-10-02T09:28:55.358" v="1820" actId="790"/>
          <ac:spMkLst>
            <pc:docMk/>
            <pc:sldMk cId="3020587686" sldId="2426"/>
            <ac:spMk id="3" creationId="{CD8058DA-E627-4BB2-BE37-B2BC174F2470}"/>
          </ac:spMkLst>
        </pc:spChg>
        <pc:spChg chg="mod">
          <ac:chgData name="Christiaan Soer" userId="5c5086b5-f1b5-4878-9406-e2da38b9d994" providerId="ADAL" clId="{06CBC409-C8E7-4A9F-BC0A-EA184A6323F6}" dt="2023-10-02T09:28:55.359" v="1821" actId="790"/>
          <ac:spMkLst>
            <pc:docMk/>
            <pc:sldMk cId="3020587686" sldId="2426"/>
            <ac:spMk id="4" creationId="{1F8A0DBB-1DB7-4FE6-8CBF-A281676B5287}"/>
          </ac:spMkLst>
        </pc:spChg>
      </pc:sldChg>
      <pc:sldChg chg="modSp del mod">
        <pc:chgData name="Christiaan Soer" userId="5c5086b5-f1b5-4878-9406-e2da38b9d994" providerId="ADAL" clId="{06CBC409-C8E7-4A9F-BC0A-EA184A6323F6}" dt="2023-10-02T09:34:56.521" v="2244" actId="47"/>
        <pc:sldMkLst>
          <pc:docMk/>
          <pc:sldMk cId="1918855978" sldId="2427"/>
        </pc:sldMkLst>
        <pc:spChg chg="mod">
          <ac:chgData name="Christiaan Soer" userId="5c5086b5-f1b5-4878-9406-e2da38b9d994" providerId="ADAL" clId="{06CBC409-C8E7-4A9F-BC0A-EA184A6323F6}" dt="2023-10-02T09:28:55.442" v="1901" actId="790"/>
          <ac:spMkLst>
            <pc:docMk/>
            <pc:sldMk cId="1918855978" sldId="2427"/>
            <ac:spMk id="2" creationId="{5F7F5DDC-0F68-4746-9595-6B74869B1E16}"/>
          </ac:spMkLst>
        </pc:spChg>
        <pc:spChg chg="mod">
          <ac:chgData name="Christiaan Soer" userId="5c5086b5-f1b5-4878-9406-e2da38b9d994" providerId="ADAL" clId="{06CBC409-C8E7-4A9F-BC0A-EA184A6323F6}" dt="2023-10-02T09:28:55.444" v="1902" actId="790"/>
          <ac:spMkLst>
            <pc:docMk/>
            <pc:sldMk cId="1918855978" sldId="2427"/>
            <ac:spMk id="3" creationId="{C1C918F3-67B2-4DCD-8EAB-E422356CA781}"/>
          </ac:spMkLst>
        </pc:spChg>
        <pc:spChg chg="mod">
          <ac:chgData name="Christiaan Soer" userId="5c5086b5-f1b5-4878-9406-e2da38b9d994" providerId="ADAL" clId="{06CBC409-C8E7-4A9F-BC0A-EA184A6323F6}" dt="2023-10-02T09:28:55.445" v="1903" actId="790"/>
          <ac:spMkLst>
            <pc:docMk/>
            <pc:sldMk cId="1918855978" sldId="2427"/>
            <ac:spMk id="4" creationId="{635DE71A-5FBB-4F42-BB50-0934286F531B}"/>
          </ac:spMkLst>
        </pc:spChg>
      </pc:sldChg>
      <pc:sldChg chg="modSp del mod">
        <pc:chgData name="Christiaan Soer" userId="5c5086b5-f1b5-4878-9406-e2da38b9d994" providerId="ADAL" clId="{06CBC409-C8E7-4A9F-BC0A-EA184A6323F6}" dt="2023-10-02T09:34:56.521" v="2244" actId="47"/>
        <pc:sldMkLst>
          <pc:docMk/>
          <pc:sldMk cId="608692853" sldId="2428"/>
        </pc:sldMkLst>
        <pc:spChg chg="mod">
          <ac:chgData name="Christiaan Soer" userId="5c5086b5-f1b5-4878-9406-e2da38b9d994" providerId="ADAL" clId="{06CBC409-C8E7-4A9F-BC0A-EA184A6323F6}" dt="2023-10-02T09:28:55.445" v="1904" actId="790"/>
          <ac:spMkLst>
            <pc:docMk/>
            <pc:sldMk cId="608692853" sldId="2428"/>
            <ac:spMk id="2" creationId="{D67BAFDD-9787-4BC2-AFED-A9A6F8302207}"/>
          </ac:spMkLst>
        </pc:spChg>
        <pc:spChg chg="mod">
          <ac:chgData name="Christiaan Soer" userId="5c5086b5-f1b5-4878-9406-e2da38b9d994" providerId="ADAL" clId="{06CBC409-C8E7-4A9F-BC0A-EA184A6323F6}" dt="2023-10-02T09:28:55.448" v="1905" actId="790"/>
          <ac:spMkLst>
            <pc:docMk/>
            <pc:sldMk cId="608692853" sldId="2428"/>
            <ac:spMk id="3" creationId="{23CE0B14-42F7-4844-85DD-03C413FBF9EC}"/>
          </ac:spMkLst>
        </pc:spChg>
        <pc:spChg chg="mod">
          <ac:chgData name="Christiaan Soer" userId="5c5086b5-f1b5-4878-9406-e2da38b9d994" providerId="ADAL" clId="{06CBC409-C8E7-4A9F-BC0A-EA184A6323F6}" dt="2023-10-02T09:28:55.449" v="1906" actId="790"/>
          <ac:spMkLst>
            <pc:docMk/>
            <pc:sldMk cId="608692853" sldId="2428"/>
            <ac:spMk id="4" creationId="{C85FA3C8-F023-44B5-840B-EDB3AF8291E0}"/>
          </ac:spMkLst>
        </pc:spChg>
      </pc:sldChg>
      <pc:sldChg chg="modSp del mod">
        <pc:chgData name="Christiaan Soer" userId="5c5086b5-f1b5-4878-9406-e2da38b9d994" providerId="ADAL" clId="{06CBC409-C8E7-4A9F-BC0A-EA184A6323F6}" dt="2023-10-02T09:34:56.521" v="2244" actId="47"/>
        <pc:sldMkLst>
          <pc:docMk/>
          <pc:sldMk cId="74233067" sldId="2429"/>
        </pc:sldMkLst>
        <pc:spChg chg="mod">
          <ac:chgData name="Christiaan Soer" userId="5c5086b5-f1b5-4878-9406-e2da38b9d994" providerId="ADAL" clId="{06CBC409-C8E7-4A9F-BC0A-EA184A6323F6}" dt="2023-10-02T09:28:55.449" v="1907" actId="790"/>
          <ac:spMkLst>
            <pc:docMk/>
            <pc:sldMk cId="74233067" sldId="2429"/>
            <ac:spMk id="2" creationId="{D67BAFDD-9787-4BC2-AFED-A9A6F8302207}"/>
          </ac:spMkLst>
        </pc:spChg>
        <pc:spChg chg="mod">
          <ac:chgData name="Christiaan Soer" userId="5c5086b5-f1b5-4878-9406-e2da38b9d994" providerId="ADAL" clId="{06CBC409-C8E7-4A9F-BC0A-EA184A6323F6}" dt="2023-10-02T09:28:55.451" v="1908" actId="790"/>
          <ac:spMkLst>
            <pc:docMk/>
            <pc:sldMk cId="74233067" sldId="2429"/>
            <ac:spMk id="3" creationId="{23CE0B14-42F7-4844-85DD-03C413FBF9EC}"/>
          </ac:spMkLst>
        </pc:spChg>
        <pc:spChg chg="mod">
          <ac:chgData name="Christiaan Soer" userId="5c5086b5-f1b5-4878-9406-e2da38b9d994" providerId="ADAL" clId="{06CBC409-C8E7-4A9F-BC0A-EA184A6323F6}" dt="2023-10-02T09:28:55.451" v="1909" actId="790"/>
          <ac:spMkLst>
            <pc:docMk/>
            <pc:sldMk cId="74233067" sldId="2429"/>
            <ac:spMk id="4" creationId="{C85FA3C8-F023-44B5-840B-EDB3AF8291E0}"/>
          </ac:spMkLst>
        </pc:spChg>
      </pc:sldChg>
      <pc:sldChg chg="modSp del mod">
        <pc:chgData name="Christiaan Soer" userId="5c5086b5-f1b5-4878-9406-e2da38b9d994" providerId="ADAL" clId="{06CBC409-C8E7-4A9F-BC0A-EA184A6323F6}" dt="2023-10-02T09:29:38.727" v="2200" actId="47"/>
        <pc:sldMkLst>
          <pc:docMk/>
          <pc:sldMk cId="931505144" sldId="2432"/>
        </pc:sldMkLst>
        <pc:spChg chg="mod">
          <ac:chgData name="Christiaan Soer" userId="5c5086b5-f1b5-4878-9406-e2da38b9d994" providerId="ADAL" clId="{06CBC409-C8E7-4A9F-BC0A-EA184A6323F6}" dt="2023-10-02T09:28:55.164" v="1626" actId="790"/>
          <ac:spMkLst>
            <pc:docMk/>
            <pc:sldMk cId="931505144" sldId="2432"/>
            <ac:spMk id="2" creationId="{00000000-0000-0000-0000-000000000000}"/>
          </ac:spMkLst>
        </pc:spChg>
        <pc:spChg chg="mod">
          <ac:chgData name="Christiaan Soer" userId="5c5086b5-f1b5-4878-9406-e2da38b9d994" providerId="ADAL" clId="{06CBC409-C8E7-4A9F-BC0A-EA184A6323F6}" dt="2023-10-02T09:28:55.167" v="1627" actId="790"/>
          <ac:spMkLst>
            <pc:docMk/>
            <pc:sldMk cId="931505144" sldId="2432"/>
            <ac:spMk id="3" creationId="{00000000-0000-0000-0000-000000000000}"/>
          </ac:spMkLst>
        </pc:spChg>
        <pc:spChg chg="mod">
          <ac:chgData name="Christiaan Soer" userId="5c5086b5-f1b5-4878-9406-e2da38b9d994" providerId="ADAL" clId="{06CBC409-C8E7-4A9F-BC0A-EA184A6323F6}" dt="2023-10-02T09:28:55.168" v="1628" actId="790"/>
          <ac:spMkLst>
            <pc:docMk/>
            <pc:sldMk cId="931505144" sldId="2432"/>
            <ac:spMk id="4" creationId="{39537D37-A5CD-5BEA-AF02-1A35678ADED7}"/>
          </ac:spMkLst>
        </pc:spChg>
      </pc:sldChg>
      <pc:sldChg chg="modSp del mod">
        <pc:chgData name="Christiaan Soer" userId="5c5086b5-f1b5-4878-9406-e2da38b9d994" providerId="ADAL" clId="{06CBC409-C8E7-4A9F-BC0A-EA184A6323F6}" dt="2023-10-02T09:34:56.521" v="2244" actId="47"/>
        <pc:sldMkLst>
          <pc:docMk/>
          <pc:sldMk cId="2425217929" sldId="2434"/>
        </pc:sldMkLst>
        <pc:spChg chg="mod">
          <ac:chgData name="Christiaan Soer" userId="5c5086b5-f1b5-4878-9406-e2da38b9d994" providerId="ADAL" clId="{06CBC409-C8E7-4A9F-BC0A-EA184A6323F6}" dt="2023-10-02T09:28:55.638" v="2101" actId="790"/>
          <ac:spMkLst>
            <pc:docMk/>
            <pc:sldMk cId="2425217929" sldId="2434"/>
            <ac:spMk id="2" creationId="{3282BA65-D8D9-4E9A-B966-A6392F44CACF}"/>
          </ac:spMkLst>
        </pc:spChg>
        <pc:spChg chg="mod">
          <ac:chgData name="Christiaan Soer" userId="5c5086b5-f1b5-4878-9406-e2da38b9d994" providerId="ADAL" clId="{06CBC409-C8E7-4A9F-BC0A-EA184A6323F6}" dt="2023-10-02T09:28:55.641" v="2102" actId="790"/>
          <ac:spMkLst>
            <pc:docMk/>
            <pc:sldMk cId="2425217929" sldId="2434"/>
            <ac:spMk id="3" creationId="{5662B55F-F054-495A-A3A9-39E08E2CEC4F}"/>
          </ac:spMkLst>
        </pc:spChg>
        <pc:spChg chg="mod">
          <ac:chgData name="Christiaan Soer" userId="5c5086b5-f1b5-4878-9406-e2da38b9d994" providerId="ADAL" clId="{06CBC409-C8E7-4A9F-BC0A-EA184A6323F6}" dt="2023-10-02T09:28:55.642" v="2103" actId="790"/>
          <ac:spMkLst>
            <pc:docMk/>
            <pc:sldMk cId="2425217929" sldId="2434"/>
            <ac:spMk id="4" creationId="{F943EBB8-2489-4B33-A875-4ACF7E06493F}"/>
          </ac:spMkLst>
        </pc:spChg>
      </pc:sldChg>
      <pc:sldChg chg="modSp del mod">
        <pc:chgData name="Christiaan Soer" userId="5c5086b5-f1b5-4878-9406-e2da38b9d994" providerId="ADAL" clId="{06CBC409-C8E7-4A9F-BC0A-EA184A6323F6}" dt="2023-10-02T09:34:56.521" v="2244" actId="47"/>
        <pc:sldMkLst>
          <pc:docMk/>
          <pc:sldMk cId="1851097625" sldId="2439"/>
        </pc:sldMkLst>
        <pc:spChg chg="mod">
          <ac:chgData name="Christiaan Soer" userId="5c5086b5-f1b5-4878-9406-e2da38b9d994" providerId="ADAL" clId="{06CBC409-C8E7-4A9F-BC0A-EA184A6323F6}" dt="2023-10-02T09:28:55.476" v="1941" actId="790"/>
          <ac:spMkLst>
            <pc:docMk/>
            <pc:sldMk cId="1851097625" sldId="2439"/>
            <ac:spMk id="2" creationId="{3282BA65-D8D9-4E9A-B966-A6392F44CACF}"/>
          </ac:spMkLst>
        </pc:spChg>
        <pc:spChg chg="mod">
          <ac:chgData name="Christiaan Soer" userId="5c5086b5-f1b5-4878-9406-e2da38b9d994" providerId="ADAL" clId="{06CBC409-C8E7-4A9F-BC0A-EA184A6323F6}" dt="2023-10-02T09:28:55.477" v="1942" actId="790"/>
          <ac:spMkLst>
            <pc:docMk/>
            <pc:sldMk cId="1851097625" sldId="2439"/>
            <ac:spMk id="3" creationId="{5662B55F-F054-495A-A3A9-39E08E2CEC4F}"/>
          </ac:spMkLst>
        </pc:spChg>
        <pc:spChg chg="mod">
          <ac:chgData name="Christiaan Soer" userId="5c5086b5-f1b5-4878-9406-e2da38b9d994" providerId="ADAL" clId="{06CBC409-C8E7-4A9F-BC0A-EA184A6323F6}" dt="2023-10-02T09:28:55.477" v="1943" actId="790"/>
          <ac:spMkLst>
            <pc:docMk/>
            <pc:sldMk cId="1851097625" sldId="2439"/>
            <ac:spMk id="4" creationId="{F943EBB8-2489-4B33-A875-4ACF7E06493F}"/>
          </ac:spMkLst>
        </pc:spChg>
        <pc:spChg chg="mod">
          <ac:chgData name="Christiaan Soer" userId="5c5086b5-f1b5-4878-9406-e2da38b9d994" providerId="ADAL" clId="{06CBC409-C8E7-4A9F-BC0A-EA184A6323F6}" dt="2023-10-02T09:28:55.482" v="1950" actId="790"/>
          <ac:spMkLst>
            <pc:docMk/>
            <pc:sldMk cId="1851097625" sldId="2439"/>
            <ac:spMk id="10" creationId="{D2AAE702-7E9B-42AE-879B-91674CFE994F}"/>
          </ac:spMkLst>
        </pc:spChg>
        <pc:spChg chg="mod">
          <ac:chgData name="Christiaan Soer" userId="5c5086b5-f1b5-4878-9406-e2da38b9d994" providerId="ADAL" clId="{06CBC409-C8E7-4A9F-BC0A-EA184A6323F6}" dt="2023-10-02T09:28:55.478" v="1944" actId="790"/>
          <ac:spMkLst>
            <pc:docMk/>
            <pc:sldMk cId="1851097625" sldId="2439"/>
            <ac:spMk id="15" creationId="{D6BF0A6D-3605-4D6C-B90C-FFA2E9A4A85F}"/>
          </ac:spMkLst>
        </pc:spChg>
        <pc:spChg chg="mod">
          <ac:chgData name="Christiaan Soer" userId="5c5086b5-f1b5-4878-9406-e2da38b9d994" providerId="ADAL" clId="{06CBC409-C8E7-4A9F-BC0A-EA184A6323F6}" dt="2023-10-02T09:28:55.479" v="1945" actId="790"/>
          <ac:spMkLst>
            <pc:docMk/>
            <pc:sldMk cId="1851097625" sldId="2439"/>
            <ac:spMk id="16" creationId="{14E5C4F1-3E69-4B67-98BA-4D926375027C}"/>
          </ac:spMkLst>
        </pc:spChg>
        <pc:spChg chg="mod">
          <ac:chgData name="Christiaan Soer" userId="5c5086b5-f1b5-4878-9406-e2da38b9d994" providerId="ADAL" clId="{06CBC409-C8E7-4A9F-BC0A-EA184A6323F6}" dt="2023-10-02T09:28:55.476" v="1940" actId="790"/>
          <ac:spMkLst>
            <pc:docMk/>
            <pc:sldMk cId="1851097625" sldId="2439"/>
            <ac:spMk id="17" creationId="{75FC0E43-15E4-4992-B047-E2698F118883}"/>
          </ac:spMkLst>
        </pc:spChg>
        <pc:spChg chg="mod">
          <ac:chgData name="Christiaan Soer" userId="5c5086b5-f1b5-4878-9406-e2da38b9d994" providerId="ADAL" clId="{06CBC409-C8E7-4A9F-BC0A-EA184A6323F6}" dt="2023-10-02T09:28:55.479" v="1946" actId="790"/>
          <ac:spMkLst>
            <pc:docMk/>
            <pc:sldMk cId="1851097625" sldId="2439"/>
            <ac:spMk id="19" creationId="{3EFECA07-EBAD-4476-8BCE-054215B9655C}"/>
          </ac:spMkLst>
        </pc:spChg>
        <pc:spChg chg="mod">
          <ac:chgData name="Christiaan Soer" userId="5c5086b5-f1b5-4878-9406-e2da38b9d994" providerId="ADAL" clId="{06CBC409-C8E7-4A9F-BC0A-EA184A6323F6}" dt="2023-10-02T09:28:55.480" v="1947" actId="790"/>
          <ac:spMkLst>
            <pc:docMk/>
            <pc:sldMk cId="1851097625" sldId="2439"/>
            <ac:spMk id="22" creationId="{7C345422-BB85-4773-A87D-1784EAD65037}"/>
          </ac:spMkLst>
        </pc:spChg>
        <pc:spChg chg="mod">
          <ac:chgData name="Christiaan Soer" userId="5c5086b5-f1b5-4878-9406-e2da38b9d994" providerId="ADAL" clId="{06CBC409-C8E7-4A9F-BC0A-EA184A6323F6}" dt="2023-10-02T09:28:55.481" v="1948" actId="790"/>
          <ac:spMkLst>
            <pc:docMk/>
            <pc:sldMk cId="1851097625" sldId="2439"/>
            <ac:spMk id="23" creationId="{7306DACB-72D2-407A-9C48-9FA78884A067}"/>
          </ac:spMkLst>
        </pc:spChg>
        <pc:spChg chg="mod">
          <ac:chgData name="Christiaan Soer" userId="5c5086b5-f1b5-4878-9406-e2da38b9d994" providerId="ADAL" clId="{06CBC409-C8E7-4A9F-BC0A-EA184A6323F6}" dt="2023-10-02T09:28:55.481" v="1949" actId="790"/>
          <ac:spMkLst>
            <pc:docMk/>
            <pc:sldMk cId="1851097625" sldId="2439"/>
            <ac:spMk id="24" creationId="{2FAC69B2-0CBE-4C35-BC36-81C28DDC7145}"/>
          </ac:spMkLst>
        </pc:spChg>
        <pc:spChg chg="mod">
          <ac:chgData name="Christiaan Soer" userId="5c5086b5-f1b5-4878-9406-e2da38b9d994" providerId="ADAL" clId="{06CBC409-C8E7-4A9F-BC0A-EA184A6323F6}" dt="2023-10-02T09:28:55.475" v="1939" actId="790"/>
          <ac:spMkLst>
            <pc:docMk/>
            <pc:sldMk cId="1851097625" sldId="2439"/>
            <ac:spMk id="28" creationId="{148B0603-1A32-416B-AC81-8292884DCF9B}"/>
          </ac:spMkLst>
        </pc:spChg>
        <pc:spChg chg="mod">
          <ac:chgData name="Christiaan Soer" userId="5c5086b5-f1b5-4878-9406-e2da38b9d994" providerId="ADAL" clId="{06CBC409-C8E7-4A9F-BC0A-EA184A6323F6}" dt="2023-10-02T09:28:55.474" v="1938" actId="790"/>
          <ac:spMkLst>
            <pc:docMk/>
            <pc:sldMk cId="1851097625" sldId="2439"/>
            <ac:spMk id="29" creationId="{078FF758-07F0-468C-BE9D-88781DC28015}"/>
          </ac:spMkLst>
        </pc:spChg>
      </pc:sldChg>
      <pc:sldChg chg="modSp del mod">
        <pc:chgData name="Christiaan Soer" userId="5c5086b5-f1b5-4878-9406-e2da38b9d994" providerId="ADAL" clId="{06CBC409-C8E7-4A9F-BC0A-EA184A6323F6}" dt="2023-10-02T09:34:56.521" v="2244" actId="47"/>
        <pc:sldMkLst>
          <pc:docMk/>
          <pc:sldMk cId="71366819" sldId="2456"/>
        </pc:sldMkLst>
        <pc:spChg chg="mod">
          <ac:chgData name="Christiaan Soer" userId="5c5086b5-f1b5-4878-9406-e2da38b9d994" providerId="ADAL" clId="{06CBC409-C8E7-4A9F-BC0A-EA184A6323F6}" dt="2023-10-02T09:28:55.537" v="2002" actId="790"/>
          <ac:spMkLst>
            <pc:docMk/>
            <pc:sldMk cId="71366819" sldId="2456"/>
            <ac:spMk id="2" creationId="{00000000-0000-0000-0000-000000000000}"/>
          </ac:spMkLst>
        </pc:spChg>
        <pc:spChg chg="mod">
          <ac:chgData name="Christiaan Soer" userId="5c5086b5-f1b5-4878-9406-e2da38b9d994" providerId="ADAL" clId="{06CBC409-C8E7-4A9F-BC0A-EA184A6323F6}" dt="2023-10-02T09:28:55.539" v="2006" actId="790"/>
          <ac:spMkLst>
            <pc:docMk/>
            <pc:sldMk cId="71366819" sldId="2456"/>
            <ac:spMk id="4" creationId="{8A914CD6-7A7B-4A53-968F-2D8053BF1EA4}"/>
          </ac:spMkLst>
        </pc:spChg>
        <pc:spChg chg="mod">
          <ac:chgData name="Christiaan Soer" userId="5c5086b5-f1b5-4878-9406-e2da38b9d994" providerId="ADAL" clId="{06CBC409-C8E7-4A9F-BC0A-EA184A6323F6}" dt="2023-10-02T09:28:55.538" v="2004" actId="790"/>
          <ac:spMkLst>
            <pc:docMk/>
            <pc:sldMk cId="71366819" sldId="2456"/>
            <ac:spMk id="6" creationId="{00000000-0000-0000-0000-000000000000}"/>
          </ac:spMkLst>
        </pc:spChg>
        <pc:spChg chg="mod">
          <ac:chgData name="Christiaan Soer" userId="5c5086b5-f1b5-4878-9406-e2da38b9d994" providerId="ADAL" clId="{06CBC409-C8E7-4A9F-BC0A-EA184A6323F6}" dt="2023-10-02T09:28:55.539" v="2005" actId="790"/>
          <ac:spMkLst>
            <pc:docMk/>
            <pc:sldMk cId="71366819" sldId="2456"/>
            <ac:spMk id="7" creationId="{00000000-0000-0000-0000-000000000000}"/>
          </ac:spMkLst>
        </pc:spChg>
        <pc:spChg chg="mod">
          <ac:chgData name="Christiaan Soer" userId="5c5086b5-f1b5-4878-9406-e2da38b9d994" providerId="ADAL" clId="{06CBC409-C8E7-4A9F-BC0A-EA184A6323F6}" dt="2023-10-02T09:28:55.536" v="2001"/>
          <ac:spMkLst>
            <pc:docMk/>
            <pc:sldMk cId="71366819" sldId="2456"/>
            <ac:spMk id="10" creationId="{29807D50-A34D-4E88-8E10-5D5230A1B7A0}"/>
          </ac:spMkLst>
        </pc:spChg>
        <pc:spChg chg="mod">
          <ac:chgData name="Christiaan Soer" userId="5c5086b5-f1b5-4878-9406-e2da38b9d994" providerId="ADAL" clId="{06CBC409-C8E7-4A9F-BC0A-EA184A6323F6}" dt="2023-10-02T09:28:55.540" v="2007" actId="790"/>
          <ac:spMkLst>
            <pc:docMk/>
            <pc:sldMk cId="71366819" sldId="2456"/>
            <ac:spMk id="12" creationId="{96003CF7-7C6B-4BE6-B782-784544B0DEA3}"/>
          </ac:spMkLst>
        </pc:spChg>
        <pc:spChg chg="mod">
          <ac:chgData name="Christiaan Soer" userId="5c5086b5-f1b5-4878-9406-e2da38b9d994" providerId="ADAL" clId="{06CBC409-C8E7-4A9F-BC0A-EA184A6323F6}" dt="2023-10-02T09:28:55.540" v="2008" actId="790"/>
          <ac:spMkLst>
            <pc:docMk/>
            <pc:sldMk cId="71366819" sldId="2456"/>
            <ac:spMk id="15" creationId="{E3669132-D1B2-4F19-A170-DC4BDB54FC65}"/>
          </ac:spMkLst>
        </pc:spChg>
        <pc:spChg chg="mod">
          <ac:chgData name="Christiaan Soer" userId="5c5086b5-f1b5-4878-9406-e2da38b9d994" providerId="ADAL" clId="{06CBC409-C8E7-4A9F-BC0A-EA184A6323F6}" dt="2023-10-02T09:28:55.538" v="2003" actId="790"/>
          <ac:spMkLst>
            <pc:docMk/>
            <pc:sldMk cId="71366819" sldId="2456"/>
            <ac:spMk id="18" creationId="{9A00CD9F-6DA1-4477-8192-38C9E6033BA2}"/>
          </ac:spMkLst>
        </pc:spChg>
        <pc:spChg chg="mod">
          <ac:chgData name="Christiaan Soer" userId="5c5086b5-f1b5-4878-9406-e2da38b9d994" providerId="ADAL" clId="{06CBC409-C8E7-4A9F-BC0A-EA184A6323F6}" dt="2023-10-02T09:28:55.541" v="2009" actId="790"/>
          <ac:spMkLst>
            <pc:docMk/>
            <pc:sldMk cId="71366819" sldId="2456"/>
            <ac:spMk id="19" creationId="{F7904B52-184D-404B-87F2-7A9B02C61B7C}"/>
          </ac:spMkLst>
        </pc:spChg>
        <pc:spChg chg="mod">
          <ac:chgData name="Christiaan Soer" userId="5c5086b5-f1b5-4878-9406-e2da38b9d994" providerId="ADAL" clId="{06CBC409-C8E7-4A9F-BC0A-EA184A6323F6}" dt="2023-10-02T09:28:55.543" v="2013" actId="790"/>
          <ac:spMkLst>
            <pc:docMk/>
            <pc:sldMk cId="71366819" sldId="2456"/>
            <ac:spMk id="40" creationId="{4AE3CC2C-0ADA-4808-9E3D-55D6A95F212C}"/>
          </ac:spMkLst>
        </pc:spChg>
        <pc:spChg chg="mod">
          <ac:chgData name="Christiaan Soer" userId="5c5086b5-f1b5-4878-9406-e2da38b9d994" providerId="ADAL" clId="{06CBC409-C8E7-4A9F-BC0A-EA184A6323F6}" dt="2023-10-02T09:28:55.543" v="2012" actId="790"/>
          <ac:spMkLst>
            <pc:docMk/>
            <pc:sldMk cId="71366819" sldId="2456"/>
            <ac:spMk id="42" creationId="{5E2B5BA2-7323-4D3C-BA63-E48E1B20807D}"/>
          </ac:spMkLst>
        </pc:spChg>
        <pc:spChg chg="mod">
          <ac:chgData name="Christiaan Soer" userId="5c5086b5-f1b5-4878-9406-e2da38b9d994" providerId="ADAL" clId="{06CBC409-C8E7-4A9F-BC0A-EA184A6323F6}" dt="2023-10-02T09:28:55.542" v="2011" actId="790"/>
          <ac:spMkLst>
            <pc:docMk/>
            <pc:sldMk cId="71366819" sldId="2456"/>
            <ac:spMk id="44" creationId="{9AD384F2-5EC8-490F-A265-5D7D17617FDE}"/>
          </ac:spMkLst>
        </pc:spChg>
        <pc:spChg chg="mod">
          <ac:chgData name="Christiaan Soer" userId="5c5086b5-f1b5-4878-9406-e2da38b9d994" providerId="ADAL" clId="{06CBC409-C8E7-4A9F-BC0A-EA184A6323F6}" dt="2023-10-02T09:28:55.541" v="2010" actId="790"/>
          <ac:spMkLst>
            <pc:docMk/>
            <pc:sldMk cId="71366819" sldId="2456"/>
            <ac:spMk id="46" creationId="{E4B96DAE-1368-4203-8BCA-6C6C9AD55557}"/>
          </ac:spMkLst>
        </pc:spChg>
      </pc:sldChg>
      <pc:sldChg chg="modSp del mod">
        <pc:chgData name="Christiaan Soer" userId="5c5086b5-f1b5-4878-9406-e2da38b9d994" providerId="ADAL" clId="{06CBC409-C8E7-4A9F-BC0A-EA184A6323F6}" dt="2023-10-02T09:34:56.521" v="2244" actId="47"/>
        <pc:sldMkLst>
          <pc:docMk/>
          <pc:sldMk cId="1375273716" sldId="2457"/>
        </pc:sldMkLst>
        <pc:spChg chg="mod">
          <ac:chgData name="Christiaan Soer" userId="5c5086b5-f1b5-4878-9406-e2da38b9d994" providerId="ADAL" clId="{06CBC409-C8E7-4A9F-BC0A-EA184A6323F6}" dt="2023-10-02T09:28:55.554" v="2023" actId="790"/>
          <ac:spMkLst>
            <pc:docMk/>
            <pc:sldMk cId="1375273716" sldId="2457"/>
            <ac:spMk id="2" creationId="{429AB275-C85E-45D6-AB5A-FC9F567DABA0}"/>
          </ac:spMkLst>
        </pc:spChg>
        <pc:spChg chg="mod">
          <ac:chgData name="Christiaan Soer" userId="5c5086b5-f1b5-4878-9406-e2da38b9d994" providerId="ADAL" clId="{06CBC409-C8E7-4A9F-BC0A-EA184A6323F6}" dt="2023-10-02T09:28:55.557" v="2024" actId="790"/>
          <ac:spMkLst>
            <pc:docMk/>
            <pc:sldMk cId="1375273716" sldId="2457"/>
            <ac:spMk id="3" creationId="{7BB4F9B9-7256-4C33-87E3-5F248E793690}"/>
          </ac:spMkLst>
        </pc:spChg>
        <pc:spChg chg="mod">
          <ac:chgData name="Christiaan Soer" userId="5c5086b5-f1b5-4878-9406-e2da38b9d994" providerId="ADAL" clId="{06CBC409-C8E7-4A9F-BC0A-EA184A6323F6}" dt="2023-10-02T09:28:55.557" v="2025" actId="790"/>
          <ac:spMkLst>
            <pc:docMk/>
            <pc:sldMk cId="1375273716" sldId="2457"/>
            <ac:spMk id="4" creationId="{F62BE717-9B01-B219-FC35-3DFFC235F305}"/>
          </ac:spMkLst>
        </pc:spChg>
      </pc:sldChg>
      <pc:sldChg chg="modSp del mod">
        <pc:chgData name="Christiaan Soer" userId="5c5086b5-f1b5-4878-9406-e2da38b9d994" providerId="ADAL" clId="{06CBC409-C8E7-4A9F-BC0A-EA184A6323F6}" dt="2023-10-02T09:34:56.521" v="2244" actId="47"/>
        <pc:sldMkLst>
          <pc:docMk/>
          <pc:sldMk cId="151145781" sldId="2458"/>
        </pc:sldMkLst>
        <pc:spChg chg="mod">
          <ac:chgData name="Christiaan Soer" userId="5c5086b5-f1b5-4878-9406-e2da38b9d994" providerId="ADAL" clId="{06CBC409-C8E7-4A9F-BC0A-EA184A6323F6}" dt="2023-10-02T09:28:55.562" v="2031" actId="790"/>
          <ac:spMkLst>
            <pc:docMk/>
            <pc:sldMk cId="151145781" sldId="2458"/>
            <ac:spMk id="2" creationId="{FDDA4428-D2B6-4ABB-980A-F4922F5B9FE6}"/>
          </ac:spMkLst>
        </pc:spChg>
        <pc:spChg chg="mod">
          <ac:chgData name="Christiaan Soer" userId="5c5086b5-f1b5-4878-9406-e2da38b9d994" providerId="ADAL" clId="{06CBC409-C8E7-4A9F-BC0A-EA184A6323F6}" dt="2023-10-02T09:28:55.563" v="2032" actId="790"/>
          <ac:spMkLst>
            <pc:docMk/>
            <pc:sldMk cId="151145781" sldId="2458"/>
            <ac:spMk id="4" creationId="{4661D757-B139-4438-9F9F-2ABA735C0D81}"/>
          </ac:spMkLst>
        </pc:spChg>
      </pc:sldChg>
      <pc:sldChg chg="modSp del mod">
        <pc:chgData name="Christiaan Soer" userId="5c5086b5-f1b5-4878-9406-e2da38b9d994" providerId="ADAL" clId="{06CBC409-C8E7-4A9F-BC0A-EA184A6323F6}" dt="2023-10-02T09:34:56.521" v="2244" actId="47"/>
        <pc:sldMkLst>
          <pc:docMk/>
          <pc:sldMk cId="458954539" sldId="2459"/>
        </pc:sldMkLst>
        <pc:spChg chg="mod">
          <ac:chgData name="Christiaan Soer" userId="5c5086b5-f1b5-4878-9406-e2da38b9d994" providerId="ADAL" clId="{06CBC409-C8E7-4A9F-BC0A-EA184A6323F6}" dt="2023-10-02T09:28:55.564" v="2033" actId="790"/>
          <ac:spMkLst>
            <pc:docMk/>
            <pc:sldMk cId="458954539" sldId="2459"/>
            <ac:spMk id="2" creationId="{3282BA65-D8D9-4E9A-B966-A6392F44CACF}"/>
          </ac:spMkLst>
        </pc:spChg>
        <pc:spChg chg="mod">
          <ac:chgData name="Christiaan Soer" userId="5c5086b5-f1b5-4878-9406-e2da38b9d994" providerId="ADAL" clId="{06CBC409-C8E7-4A9F-BC0A-EA184A6323F6}" dt="2023-10-02T09:28:55.565" v="2034"/>
          <ac:spMkLst>
            <pc:docMk/>
            <pc:sldMk cId="458954539" sldId="2459"/>
            <ac:spMk id="3" creationId="{5662B55F-F054-495A-A3A9-39E08E2CEC4F}"/>
          </ac:spMkLst>
        </pc:spChg>
        <pc:spChg chg="mod">
          <ac:chgData name="Christiaan Soer" userId="5c5086b5-f1b5-4878-9406-e2da38b9d994" providerId="ADAL" clId="{06CBC409-C8E7-4A9F-BC0A-EA184A6323F6}" dt="2023-10-02T09:28:55.566" v="2035" actId="790"/>
          <ac:spMkLst>
            <pc:docMk/>
            <pc:sldMk cId="458954539" sldId="2459"/>
            <ac:spMk id="4" creationId="{F943EBB8-2489-4B33-A875-4ACF7E06493F}"/>
          </ac:spMkLst>
        </pc:spChg>
        <pc:spChg chg="mod">
          <ac:chgData name="Christiaan Soer" userId="5c5086b5-f1b5-4878-9406-e2da38b9d994" providerId="ADAL" clId="{06CBC409-C8E7-4A9F-BC0A-EA184A6323F6}" dt="2023-10-02T09:28:55.567" v="2036" actId="790"/>
          <ac:spMkLst>
            <pc:docMk/>
            <pc:sldMk cId="458954539" sldId="2459"/>
            <ac:spMk id="13" creationId="{38E7E563-EE7D-4F1A-9E96-B2C3DE5DCFDE}"/>
          </ac:spMkLst>
        </pc:spChg>
      </pc:sldChg>
      <pc:sldChg chg="modSp del mod">
        <pc:chgData name="Christiaan Soer" userId="5c5086b5-f1b5-4878-9406-e2da38b9d994" providerId="ADAL" clId="{06CBC409-C8E7-4A9F-BC0A-EA184A6323F6}" dt="2023-10-02T09:34:56.521" v="2244" actId="47"/>
        <pc:sldMkLst>
          <pc:docMk/>
          <pc:sldMk cId="470292383" sldId="2460"/>
        </pc:sldMkLst>
        <pc:spChg chg="mod">
          <ac:chgData name="Christiaan Soer" userId="5c5086b5-f1b5-4878-9406-e2da38b9d994" providerId="ADAL" clId="{06CBC409-C8E7-4A9F-BC0A-EA184A6323F6}" dt="2023-10-02T09:28:55.568" v="2037" actId="790"/>
          <ac:spMkLst>
            <pc:docMk/>
            <pc:sldMk cId="470292383" sldId="2460"/>
            <ac:spMk id="3" creationId="{407AC74A-D874-4A51-A24D-20951B4A59EE}"/>
          </ac:spMkLst>
        </pc:spChg>
        <pc:spChg chg="mod">
          <ac:chgData name="Christiaan Soer" userId="5c5086b5-f1b5-4878-9406-e2da38b9d994" providerId="ADAL" clId="{06CBC409-C8E7-4A9F-BC0A-EA184A6323F6}" dt="2023-10-02T09:28:55.569" v="2038" actId="790"/>
          <ac:spMkLst>
            <pc:docMk/>
            <pc:sldMk cId="470292383" sldId="2460"/>
            <ac:spMk id="4" creationId="{7181B2A3-B8BD-4E05-B503-A71645FBBE02}"/>
          </ac:spMkLst>
        </pc:spChg>
        <pc:spChg chg="mod">
          <ac:chgData name="Christiaan Soer" userId="5c5086b5-f1b5-4878-9406-e2da38b9d994" providerId="ADAL" clId="{06CBC409-C8E7-4A9F-BC0A-EA184A6323F6}" dt="2023-10-02T09:28:55.570" v="2039" actId="790"/>
          <ac:spMkLst>
            <pc:docMk/>
            <pc:sldMk cId="470292383" sldId="2460"/>
            <ac:spMk id="5" creationId="{19981D56-5606-41C1-A706-26F35255530F}"/>
          </ac:spMkLst>
        </pc:spChg>
      </pc:sldChg>
      <pc:sldChg chg="modSp del mod">
        <pc:chgData name="Christiaan Soer" userId="5c5086b5-f1b5-4878-9406-e2da38b9d994" providerId="ADAL" clId="{06CBC409-C8E7-4A9F-BC0A-EA184A6323F6}" dt="2023-10-02T09:34:56.521" v="2244" actId="47"/>
        <pc:sldMkLst>
          <pc:docMk/>
          <pc:sldMk cId="1479287052" sldId="2461"/>
        </pc:sldMkLst>
        <pc:spChg chg="mod">
          <ac:chgData name="Christiaan Soer" userId="5c5086b5-f1b5-4878-9406-e2da38b9d994" providerId="ADAL" clId="{06CBC409-C8E7-4A9F-BC0A-EA184A6323F6}" dt="2023-10-02T09:28:55.575" v="2044" actId="790"/>
          <ac:spMkLst>
            <pc:docMk/>
            <pc:sldMk cId="1479287052" sldId="2461"/>
            <ac:spMk id="2" creationId="{F71A74DB-026B-42F4-B6EE-E929322DB070}"/>
          </ac:spMkLst>
        </pc:spChg>
        <pc:spChg chg="mod">
          <ac:chgData name="Christiaan Soer" userId="5c5086b5-f1b5-4878-9406-e2da38b9d994" providerId="ADAL" clId="{06CBC409-C8E7-4A9F-BC0A-EA184A6323F6}" dt="2023-10-02T09:28:55.577" v="2045" actId="790"/>
          <ac:spMkLst>
            <pc:docMk/>
            <pc:sldMk cId="1479287052" sldId="2461"/>
            <ac:spMk id="3" creationId="{CD8058DA-E627-4BB2-BE37-B2BC174F2470}"/>
          </ac:spMkLst>
        </pc:spChg>
        <pc:spChg chg="mod">
          <ac:chgData name="Christiaan Soer" userId="5c5086b5-f1b5-4878-9406-e2da38b9d994" providerId="ADAL" clId="{06CBC409-C8E7-4A9F-BC0A-EA184A6323F6}" dt="2023-10-02T09:28:55.577" v="2046" actId="790"/>
          <ac:spMkLst>
            <pc:docMk/>
            <pc:sldMk cId="1479287052" sldId="2461"/>
            <ac:spMk id="4" creationId="{1F8A0DBB-1DB7-4FE6-8CBF-A281676B5287}"/>
          </ac:spMkLst>
        </pc:spChg>
      </pc:sldChg>
      <pc:sldChg chg="modSp del mod">
        <pc:chgData name="Christiaan Soer" userId="5c5086b5-f1b5-4878-9406-e2da38b9d994" providerId="ADAL" clId="{06CBC409-C8E7-4A9F-BC0A-EA184A6323F6}" dt="2023-10-02T09:34:56.521" v="2244" actId="47"/>
        <pc:sldMkLst>
          <pc:docMk/>
          <pc:sldMk cId="2515287890" sldId="2462"/>
        </pc:sldMkLst>
        <pc:spChg chg="mod">
          <ac:chgData name="Christiaan Soer" userId="5c5086b5-f1b5-4878-9406-e2da38b9d994" providerId="ADAL" clId="{06CBC409-C8E7-4A9F-BC0A-EA184A6323F6}" dt="2023-10-02T09:28:55.578" v="2047" actId="790"/>
          <ac:spMkLst>
            <pc:docMk/>
            <pc:sldMk cId="2515287890" sldId="2462"/>
            <ac:spMk id="2" creationId="{31935478-AFD1-43B2-8BEB-B348D009FF1E}"/>
          </ac:spMkLst>
        </pc:spChg>
        <pc:spChg chg="mod">
          <ac:chgData name="Christiaan Soer" userId="5c5086b5-f1b5-4878-9406-e2da38b9d994" providerId="ADAL" clId="{06CBC409-C8E7-4A9F-BC0A-EA184A6323F6}" dt="2023-10-02T09:28:55.580" v="2048" actId="790"/>
          <ac:spMkLst>
            <pc:docMk/>
            <pc:sldMk cId="2515287890" sldId="2462"/>
            <ac:spMk id="3" creationId="{4E5BEE84-6BC8-46D7-81D0-CB8A1A10A12A}"/>
          </ac:spMkLst>
        </pc:spChg>
        <pc:spChg chg="mod">
          <ac:chgData name="Christiaan Soer" userId="5c5086b5-f1b5-4878-9406-e2da38b9d994" providerId="ADAL" clId="{06CBC409-C8E7-4A9F-BC0A-EA184A6323F6}" dt="2023-10-02T09:28:55.581" v="2049" actId="790"/>
          <ac:spMkLst>
            <pc:docMk/>
            <pc:sldMk cId="2515287890" sldId="2462"/>
            <ac:spMk id="4" creationId="{43969C3C-86F6-A8FE-217F-F46E4018B343}"/>
          </ac:spMkLst>
        </pc:spChg>
      </pc:sldChg>
      <pc:sldChg chg="modSp del mod">
        <pc:chgData name="Christiaan Soer" userId="5c5086b5-f1b5-4878-9406-e2da38b9d994" providerId="ADAL" clId="{06CBC409-C8E7-4A9F-BC0A-EA184A6323F6}" dt="2023-10-02T09:34:56.521" v="2244" actId="47"/>
        <pc:sldMkLst>
          <pc:docMk/>
          <pc:sldMk cId="2806577960" sldId="2463"/>
        </pc:sldMkLst>
        <pc:spChg chg="mod">
          <ac:chgData name="Christiaan Soer" userId="5c5086b5-f1b5-4878-9406-e2da38b9d994" providerId="ADAL" clId="{06CBC409-C8E7-4A9F-BC0A-EA184A6323F6}" dt="2023-10-02T09:28:55.600" v="2062" actId="790"/>
          <ac:spMkLst>
            <pc:docMk/>
            <pc:sldMk cId="2806577960" sldId="2463"/>
            <ac:spMk id="2" creationId="{68697A54-B088-79F0-1500-CA13F1EC4F74}"/>
          </ac:spMkLst>
        </pc:spChg>
        <pc:spChg chg="mod">
          <ac:chgData name="Christiaan Soer" userId="5c5086b5-f1b5-4878-9406-e2da38b9d994" providerId="ADAL" clId="{06CBC409-C8E7-4A9F-BC0A-EA184A6323F6}" dt="2023-10-02T09:28:55.593" v="2054" actId="790"/>
          <ac:spMkLst>
            <pc:docMk/>
            <pc:sldMk cId="2806577960" sldId="2463"/>
            <ac:spMk id="14" creationId="{759D8FE3-79D2-4402-A522-D14A99EE7182}"/>
          </ac:spMkLst>
        </pc:spChg>
        <pc:spChg chg="mod">
          <ac:chgData name="Christiaan Soer" userId="5c5086b5-f1b5-4878-9406-e2da38b9d994" providerId="ADAL" clId="{06CBC409-C8E7-4A9F-BC0A-EA184A6323F6}" dt="2023-10-02T09:28:55.594" v="2055" actId="790"/>
          <ac:spMkLst>
            <pc:docMk/>
            <pc:sldMk cId="2806577960" sldId="2463"/>
            <ac:spMk id="15" creationId="{506CD735-D69B-4A3B-86A0-467E359891FC}"/>
          </ac:spMkLst>
        </pc:spChg>
        <pc:spChg chg="mod">
          <ac:chgData name="Christiaan Soer" userId="5c5086b5-f1b5-4878-9406-e2da38b9d994" providerId="ADAL" clId="{06CBC409-C8E7-4A9F-BC0A-EA184A6323F6}" dt="2023-10-02T09:28:55.595" v="2056" actId="790"/>
          <ac:spMkLst>
            <pc:docMk/>
            <pc:sldMk cId="2806577960" sldId="2463"/>
            <ac:spMk id="17" creationId="{A9860F13-8579-4A70-837B-499430EA03CA}"/>
          </ac:spMkLst>
        </pc:spChg>
        <pc:spChg chg="mod">
          <ac:chgData name="Christiaan Soer" userId="5c5086b5-f1b5-4878-9406-e2da38b9d994" providerId="ADAL" clId="{06CBC409-C8E7-4A9F-BC0A-EA184A6323F6}" dt="2023-10-02T09:28:55.597" v="2057" actId="790"/>
          <ac:spMkLst>
            <pc:docMk/>
            <pc:sldMk cId="2806577960" sldId="2463"/>
            <ac:spMk id="18" creationId="{E3F3B81A-6600-4ECD-805B-4B45E493D558}"/>
          </ac:spMkLst>
        </pc:spChg>
        <pc:spChg chg="mod">
          <ac:chgData name="Christiaan Soer" userId="5c5086b5-f1b5-4878-9406-e2da38b9d994" providerId="ADAL" clId="{06CBC409-C8E7-4A9F-BC0A-EA184A6323F6}" dt="2023-10-02T09:28:55.598" v="2058" actId="790"/>
          <ac:spMkLst>
            <pc:docMk/>
            <pc:sldMk cId="2806577960" sldId="2463"/>
            <ac:spMk id="20" creationId="{5A678089-71F3-4A18-97E7-842B84F3CE8B}"/>
          </ac:spMkLst>
        </pc:spChg>
        <pc:spChg chg="mod">
          <ac:chgData name="Christiaan Soer" userId="5c5086b5-f1b5-4878-9406-e2da38b9d994" providerId="ADAL" clId="{06CBC409-C8E7-4A9F-BC0A-EA184A6323F6}" dt="2023-10-02T09:28:55.598" v="2059" actId="790"/>
          <ac:spMkLst>
            <pc:docMk/>
            <pc:sldMk cId="2806577960" sldId="2463"/>
            <ac:spMk id="21" creationId="{2904DDD7-AAA0-4A0E-9BF9-933B2BDD6703}"/>
          </ac:spMkLst>
        </pc:spChg>
        <pc:spChg chg="mod">
          <ac:chgData name="Christiaan Soer" userId="5c5086b5-f1b5-4878-9406-e2da38b9d994" providerId="ADAL" clId="{06CBC409-C8E7-4A9F-BC0A-EA184A6323F6}" dt="2023-10-02T09:28:55.599" v="2060" actId="790"/>
          <ac:spMkLst>
            <pc:docMk/>
            <pc:sldMk cId="2806577960" sldId="2463"/>
            <ac:spMk id="23" creationId="{854F8F9B-9F29-402F-97BD-AD5359CEBE36}"/>
          </ac:spMkLst>
        </pc:spChg>
        <pc:spChg chg="mod">
          <ac:chgData name="Christiaan Soer" userId="5c5086b5-f1b5-4878-9406-e2da38b9d994" providerId="ADAL" clId="{06CBC409-C8E7-4A9F-BC0A-EA184A6323F6}" dt="2023-10-02T09:28:55.599" v="2061" actId="790"/>
          <ac:spMkLst>
            <pc:docMk/>
            <pc:sldMk cId="2806577960" sldId="2463"/>
            <ac:spMk id="24" creationId="{7BBB4C3C-6B58-453D-9F79-E5095744FBD6}"/>
          </ac:spMkLst>
        </pc:spChg>
        <pc:graphicFrameChg chg="mod">
          <ac:chgData name="Christiaan Soer" userId="5c5086b5-f1b5-4878-9406-e2da38b9d994" providerId="ADAL" clId="{06CBC409-C8E7-4A9F-BC0A-EA184A6323F6}" dt="2023-10-02T09:28:55.591" v="2053"/>
          <ac:graphicFrameMkLst>
            <pc:docMk/>
            <pc:sldMk cId="2806577960" sldId="2463"/>
            <ac:graphicFrameMk id="10" creationId="{A8CABBFD-F7E3-4C04-BA48-D1BEA027EB76}"/>
          </ac:graphicFrameMkLst>
        </pc:graphicFrameChg>
      </pc:sldChg>
      <pc:sldChg chg="modSp del mod">
        <pc:chgData name="Christiaan Soer" userId="5c5086b5-f1b5-4878-9406-e2da38b9d994" providerId="ADAL" clId="{06CBC409-C8E7-4A9F-BC0A-EA184A6323F6}" dt="2023-10-02T09:34:56.521" v="2244" actId="47"/>
        <pc:sldMkLst>
          <pc:docMk/>
          <pc:sldMk cId="1688245311" sldId="2464"/>
        </pc:sldMkLst>
        <pc:spChg chg="mod">
          <ac:chgData name="Christiaan Soer" userId="5c5086b5-f1b5-4878-9406-e2da38b9d994" providerId="ADAL" clId="{06CBC409-C8E7-4A9F-BC0A-EA184A6323F6}" dt="2023-10-02T09:28:55.601" v="2063" actId="790"/>
          <ac:spMkLst>
            <pc:docMk/>
            <pc:sldMk cId="1688245311" sldId="2464"/>
            <ac:spMk id="2" creationId="{DECAF643-0F51-4436-9F6F-7D92C5D7E296}"/>
          </ac:spMkLst>
        </pc:spChg>
        <pc:spChg chg="mod">
          <ac:chgData name="Christiaan Soer" userId="5c5086b5-f1b5-4878-9406-e2da38b9d994" providerId="ADAL" clId="{06CBC409-C8E7-4A9F-BC0A-EA184A6323F6}" dt="2023-10-02T09:28:55.602" v="2064" actId="790"/>
          <ac:spMkLst>
            <pc:docMk/>
            <pc:sldMk cId="1688245311" sldId="2464"/>
            <ac:spMk id="3" creationId="{8BCAC42C-5B69-4EA7-B18C-9F53F84ECB22}"/>
          </ac:spMkLst>
        </pc:spChg>
        <pc:spChg chg="mod">
          <ac:chgData name="Christiaan Soer" userId="5c5086b5-f1b5-4878-9406-e2da38b9d994" providerId="ADAL" clId="{06CBC409-C8E7-4A9F-BC0A-EA184A6323F6}" dt="2023-10-02T09:28:55.603" v="2065" actId="790"/>
          <ac:spMkLst>
            <pc:docMk/>
            <pc:sldMk cId="1688245311" sldId="2464"/>
            <ac:spMk id="4" creationId="{11876B56-8DD2-D67E-1302-8109F1E98DB1}"/>
          </ac:spMkLst>
        </pc:spChg>
      </pc:sldChg>
      <pc:sldChg chg="modSp del mod">
        <pc:chgData name="Christiaan Soer" userId="5c5086b5-f1b5-4878-9406-e2da38b9d994" providerId="ADAL" clId="{06CBC409-C8E7-4A9F-BC0A-EA184A6323F6}" dt="2023-10-02T09:34:56.521" v="2244" actId="47"/>
        <pc:sldMkLst>
          <pc:docMk/>
          <pc:sldMk cId="3822670044" sldId="2466"/>
        </pc:sldMkLst>
        <pc:spChg chg="mod">
          <ac:chgData name="Christiaan Soer" userId="5c5086b5-f1b5-4878-9406-e2da38b9d994" providerId="ADAL" clId="{06CBC409-C8E7-4A9F-BC0A-EA184A6323F6}" dt="2023-10-02T09:28:55.603" v="2066" actId="790"/>
          <ac:spMkLst>
            <pc:docMk/>
            <pc:sldMk cId="3822670044" sldId="2466"/>
            <ac:spMk id="2" creationId="{BDCF28D8-B9EB-4A25-9BD2-481E4564A7D1}"/>
          </ac:spMkLst>
        </pc:spChg>
        <pc:spChg chg="mod">
          <ac:chgData name="Christiaan Soer" userId="5c5086b5-f1b5-4878-9406-e2da38b9d994" providerId="ADAL" clId="{06CBC409-C8E7-4A9F-BC0A-EA184A6323F6}" dt="2023-10-02T09:28:55.605" v="2067" actId="790"/>
          <ac:spMkLst>
            <pc:docMk/>
            <pc:sldMk cId="3822670044" sldId="2466"/>
            <ac:spMk id="3" creationId="{97D3379E-07F8-4740-8CD5-ED18599D613C}"/>
          </ac:spMkLst>
        </pc:spChg>
        <pc:spChg chg="mod">
          <ac:chgData name="Christiaan Soer" userId="5c5086b5-f1b5-4878-9406-e2da38b9d994" providerId="ADAL" clId="{06CBC409-C8E7-4A9F-BC0A-EA184A6323F6}" dt="2023-10-02T09:28:55.606" v="2068" actId="790"/>
          <ac:spMkLst>
            <pc:docMk/>
            <pc:sldMk cId="3822670044" sldId="2466"/>
            <ac:spMk id="4" creationId="{6B6CF964-34AF-D653-976D-EAA150F31666}"/>
          </ac:spMkLst>
        </pc:spChg>
      </pc:sldChg>
      <pc:sldChg chg="modSp del mod">
        <pc:chgData name="Christiaan Soer" userId="5c5086b5-f1b5-4878-9406-e2da38b9d994" providerId="ADAL" clId="{06CBC409-C8E7-4A9F-BC0A-EA184A6323F6}" dt="2023-10-02T09:34:56.521" v="2244" actId="47"/>
        <pc:sldMkLst>
          <pc:docMk/>
          <pc:sldMk cId="2000219042" sldId="2469"/>
        </pc:sldMkLst>
        <pc:spChg chg="mod">
          <ac:chgData name="Christiaan Soer" userId="5c5086b5-f1b5-4878-9406-e2da38b9d994" providerId="ADAL" clId="{06CBC409-C8E7-4A9F-BC0A-EA184A6323F6}" dt="2023-10-02T09:28:55.607" v="2069" actId="790"/>
          <ac:spMkLst>
            <pc:docMk/>
            <pc:sldMk cId="2000219042" sldId="2469"/>
            <ac:spMk id="2" creationId="{26E3376D-2B82-4FD2-A1CE-A3A93609676B}"/>
          </ac:spMkLst>
        </pc:spChg>
        <pc:spChg chg="mod">
          <ac:chgData name="Christiaan Soer" userId="5c5086b5-f1b5-4878-9406-e2da38b9d994" providerId="ADAL" clId="{06CBC409-C8E7-4A9F-BC0A-EA184A6323F6}" dt="2023-10-02T09:28:55.608" v="2070" actId="790"/>
          <ac:spMkLst>
            <pc:docMk/>
            <pc:sldMk cId="2000219042" sldId="2469"/>
            <ac:spMk id="3" creationId="{A810CD3E-4C3C-4EDC-8479-3F8CEDA728A4}"/>
          </ac:spMkLst>
        </pc:spChg>
        <pc:spChg chg="mod">
          <ac:chgData name="Christiaan Soer" userId="5c5086b5-f1b5-4878-9406-e2da38b9d994" providerId="ADAL" clId="{06CBC409-C8E7-4A9F-BC0A-EA184A6323F6}" dt="2023-10-02T09:28:55.609" v="2071" actId="790"/>
          <ac:spMkLst>
            <pc:docMk/>
            <pc:sldMk cId="2000219042" sldId="2469"/>
            <ac:spMk id="4" creationId="{F16095A8-8577-10F9-7263-45097DA74186}"/>
          </ac:spMkLst>
        </pc:spChg>
      </pc:sldChg>
      <pc:sldChg chg="modSp del mod">
        <pc:chgData name="Christiaan Soer" userId="5c5086b5-f1b5-4878-9406-e2da38b9d994" providerId="ADAL" clId="{06CBC409-C8E7-4A9F-BC0A-EA184A6323F6}" dt="2023-10-02T09:34:56.521" v="2244" actId="47"/>
        <pc:sldMkLst>
          <pc:docMk/>
          <pc:sldMk cId="2819012093" sldId="2471"/>
        </pc:sldMkLst>
        <pc:spChg chg="mod">
          <ac:chgData name="Christiaan Soer" userId="5c5086b5-f1b5-4878-9406-e2da38b9d994" providerId="ADAL" clId="{06CBC409-C8E7-4A9F-BC0A-EA184A6323F6}" dt="2023-10-02T09:28:55.610" v="2072" actId="790"/>
          <ac:spMkLst>
            <pc:docMk/>
            <pc:sldMk cId="2819012093" sldId="2471"/>
            <ac:spMk id="2" creationId="{BDCF28D8-B9EB-4A25-9BD2-481E4564A7D1}"/>
          </ac:spMkLst>
        </pc:spChg>
        <pc:spChg chg="mod">
          <ac:chgData name="Christiaan Soer" userId="5c5086b5-f1b5-4878-9406-e2da38b9d994" providerId="ADAL" clId="{06CBC409-C8E7-4A9F-BC0A-EA184A6323F6}" dt="2023-10-02T09:28:55.612" v="2073" actId="790"/>
          <ac:spMkLst>
            <pc:docMk/>
            <pc:sldMk cId="2819012093" sldId="2471"/>
            <ac:spMk id="3" creationId="{97D3379E-07F8-4740-8CD5-ED18599D613C}"/>
          </ac:spMkLst>
        </pc:spChg>
        <pc:spChg chg="mod">
          <ac:chgData name="Christiaan Soer" userId="5c5086b5-f1b5-4878-9406-e2da38b9d994" providerId="ADAL" clId="{06CBC409-C8E7-4A9F-BC0A-EA184A6323F6}" dt="2023-10-02T09:28:55.612" v="2074" actId="790"/>
          <ac:spMkLst>
            <pc:docMk/>
            <pc:sldMk cId="2819012093" sldId="2471"/>
            <ac:spMk id="4" creationId="{488652C9-E5E8-BC26-ADFE-CF68FE678511}"/>
          </ac:spMkLst>
        </pc:spChg>
      </pc:sldChg>
      <pc:sldChg chg="modSp del mod">
        <pc:chgData name="Christiaan Soer" userId="5c5086b5-f1b5-4878-9406-e2da38b9d994" providerId="ADAL" clId="{06CBC409-C8E7-4A9F-BC0A-EA184A6323F6}" dt="2023-10-02T09:34:56.521" v="2244" actId="47"/>
        <pc:sldMkLst>
          <pc:docMk/>
          <pc:sldMk cId="3160791773" sldId="2477"/>
        </pc:sldMkLst>
        <pc:spChg chg="mod">
          <ac:chgData name="Christiaan Soer" userId="5c5086b5-f1b5-4878-9406-e2da38b9d994" providerId="ADAL" clId="{06CBC409-C8E7-4A9F-BC0A-EA184A6323F6}" dt="2023-10-02T09:28:55.613" v="2075" actId="790"/>
          <ac:spMkLst>
            <pc:docMk/>
            <pc:sldMk cId="3160791773" sldId="2477"/>
            <ac:spMk id="2" creationId="{5A8C3098-5297-4F3E-BA0B-357F3D1CDE2D}"/>
          </ac:spMkLst>
        </pc:spChg>
        <pc:spChg chg="mod">
          <ac:chgData name="Christiaan Soer" userId="5c5086b5-f1b5-4878-9406-e2da38b9d994" providerId="ADAL" clId="{06CBC409-C8E7-4A9F-BC0A-EA184A6323F6}" dt="2023-10-02T09:28:55.615" v="2076" actId="790"/>
          <ac:spMkLst>
            <pc:docMk/>
            <pc:sldMk cId="3160791773" sldId="2477"/>
            <ac:spMk id="3" creationId="{3524C056-9E93-4BDC-87E6-667F18565250}"/>
          </ac:spMkLst>
        </pc:spChg>
        <pc:spChg chg="mod">
          <ac:chgData name="Christiaan Soer" userId="5c5086b5-f1b5-4878-9406-e2da38b9d994" providerId="ADAL" clId="{06CBC409-C8E7-4A9F-BC0A-EA184A6323F6}" dt="2023-10-02T09:28:55.615" v="2077" actId="790"/>
          <ac:spMkLst>
            <pc:docMk/>
            <pc:sldMk cId="3160791773" sldId="2477"/>
            <ac:spMk id="4" creationId="{D56EBE59-6971-402E-B8F5-F11207EFB9F8}"/>
          </ac:spMkLst>
        </pc:spChg>
      </pc:sldChg>
      <pc:sldChg chg="modSp del mod">
        <pc:chgData name="Christiaan Soer" userId="5c5086b5-f1b5-4878-9406-e2da38b9d994" providerId="ADAL" clId="{06CBC409-C8E7-4A9F-BC0A-EA184A6323F6}" dt="2023-10-02T09:34:56.521" v="2244" actId="47"/>
        <pc:sldMkLst>
          <pc:docMk/>
          <pc:sldMk cId="2852124385" sldId="2478"/>
        </pc:sldMkLst>
        <pc:spChg chg="mod">
          <ac:chgData name="Christiaan Soer" userId="5c5086b5-f1b5-4878-9406-e2da38b9d994" providerId="ADAL" clId="{06CBC409-C8E7-4A9F-BC0A-EA184A6323F6}" dt="2023-10-02T09:28:55.616" v="2078" actId="790"/>
          <ac:spMkLst>
            <pc:docMk/>
            <pc:sldMk cId="2852124385" sldId="2478"/>
            <ac:spMk id="2" creationId="{5A8C3098-5297-4F3E-BA0B-357F3D1CDE2D}"/>
          </ac:spMkLst>
        </pc:spChg>
        <pc:spChg chg="mod">
          <ac:chgData name="Christiaan Soer" userId="5c5086b5-f1b5-4878-9406-e2da38b9d994" providerId="ADAL" clId="{06CBC409-C8E7-4A9F-BC0A-EA184A6323F6}" dt="2023-10-02T09:28:55.617" v="2079" actId="790"/>
          <ac:spMkLst>
            <pc:docMk/>
            <pc:sldMk cId="2852124385" sldId="2478"/>
            <ac:spMk id="3" creationId="{3524C056-9E93-4BDC-87E6-667F18565250}"/>
          </ac:spMkLst>
        </pc:spChg>
        <pc:spChg chg="mod">
          <ac:chgData name="Christiaan Soer" userId="5c5086b5-f1b5-4878-9406-e2da38b9d994" providerId="ADAL" clId="{06CBC409-C8E7-4A9F-BC0A-EA184A6323F6}" dt="2023-10-02T09:28:55.617" v="2080" actId="790"/>
          <ac:spMkLst>
            <pc:docMk/>
            <pc:sldMk cId="2852124385" sldId="2478"/>
            <ac:spMk id="4" creationId="{D56EBE59-6971-402E-B8F5-F11207EFB9F8}"/>
          </ac:spMkLst>
        </pc:spChg>
      </pc:sldChg>
      <pc:sldChg chg="modSp del mod">
        <pc:chgData name="Christiaan Soer" userId="5c5086b5-f1b5-4878-9406-e2da38b9d994" providerId="ADAL" clId="{06CBC409-C8E7-4A9F-BC0A-EA184A6323F6}" dt="2023-10-02T09:34:56.521" v="2244" actId="47"/>
        <pc:sldMkLst>
          <pc:docMk/>
          <pc:sldMk cId="1422181781" sldId="2479"/>
        </pc:sldMkLst>
        <pc:spChg chg="mod">
          <ac:chgData name="Christiaan Soer" userId="5c5086b5-f1b5-4878-9406-e2da38b9d994" providerId="ADAL" clId="{06CBC409-C8E7-4A9F-BC0A-EA184A6323F6}" dt="2023-10-02T09:28:55.618" v="2081" actId="790"/>
          <ac:spMkLst>
            <pc:docMk/>
            <pc:sldMk cId="1422181781" sldId="2479"/>
            <ac:spMk id="2" creationId="{77907EE2-7AF1-4044-8DB9-1204993AFCAE}"/>
          </ac:spMkLst>
        </pc:spChg>
        <pc:spChg chg="mod">
          <ac:chgData name="Christiaan Soer" userId="5c5086b5-f1b5-4878-9406-e2da38b9d994" providerId="ADAL" clId="{06CBC409-C8E7-4A9F-BC0A-EA184A6323F6}" dt="2023-10-02T09:28:55.619" v="2082" actId="790"/>
          <ac:spMkLst>
            <pc:docMk/>
            <pc:sldMk cId="1422181781" sldId="2479"/>
            <ac:spMk id="4" creationId="{60D3B639-B66D-424F-98BE-5EB04FBC2C73}"/>
          </ac:spMkLst>
        </pc:spChg>
      </pc:sldChg>
      <pc:sldChg chg="modSp del mod">
        <pc:chgData name="Christiaan Soer" userId="5c5086b5-f1b5-4878-9406-e2da38b9d994" providerId="ADAL" clId="{06CBC409-C8E7-4A9F-BC0A-EA184A6323F6}" dt="2023-10-02T09:34:56.521" v="2244" actId="47"/>
        <pc:sldMkLst>
          <pc:docMk/>
          <pc:sldMk cId="1854849927" sldId="2480"/>
        </pc:sldMkLst>
        <pc:spChg chg="mod">
          <ac:chgData name="Christiaan Soer" userId="5c5086b5-f1b5-4878-9406-e2da38b9d994" providerId="ADAL" clId="{06CBC409-C8E7-4A9F-BC0A-EA184A6323F6}" dt="2023-10-02T09:28:55.625" v="2089" actId="790"/>
          <ac:spMkLst>
            <pc:docMk/>
            <pc:sldMk cId="1854849927" sldId="2480"/>
            <ac:spMk id="2" creationId="{25B78B02-044B-441B-8624-2306577504B1}"/>
          </ac:spMkLst>
        </pc:spChg>
        <pc:spChg chg="mod">
          <ac:chgData name="Christiaan Soer" userId="5c5086b5-f1b5-4878-9406-e2da38b9d994" providerId="ADAL" clId="{06CBC409-C8E7-4A9F-BC0A-EA184A6323F6}" dt="2023-10-02T09:28:55.628" v="2090" actId="790"/>
          <ac:spMkLst>
            <pc:docMk/>
            <pc:sldMk cId="1854849927" sldId="2480"/>
            <ac:spMk id="3" creationId="{88285C3A-D622-41C7-A156-E28791A06161}"/>
          </ac:spMkLst>
        </pc:spChg>
        <pc:spChg chg="mod">
          <ac:chgData name="Christiaan Soer" userId="5c5086b5-f1b5-4878-9406-e2da38b9d994" providerId="ADAL" clId="{06CBC409-C8E7-4A9F-BC0A-EA184A6323F6}" dt="2023-10-02T09:28:55.629" v="2091" actId="790"/>
          <ac:spMkLst>
            <pc:docMk/>
            <pc:sldMk cId="1854849927" sldId="2480"/>
            <ac:spMk id="4" creationId="{84D3BCEE-151C-4D16-BE41-F0D574A309C6}"/>
          </ac:spMkLst>
        </pc:spChg>
        <pc:spChg chg="mod">
          <ac:chgData name="Christiaan Soer" userId="5c5086b5-f1b5-4878-9406-e2da38b9d994" providerId="ADAL" clId="{06CBC409-C8E7-4A9F-BC0A-EA184A6323F6}" dt="2023-10-02T09:28:55.629" v="2092" actId="790"/>
          <ac:spMkLst>
            <pc:docMk/>
            <pc:sldMk cId="1854849927" sldId="2480"/>
            <ac:spMk id="5" creationId="{0F17C4C0-CD2D-4E1E-A1A4-B7688BFF8449}"/>
          </ac:spMkLst>
        </pc:spChg>
        <pc:spChg chg="mod">
          <ac:chgData name="Christiaan Soer" userId="5c5086b5-f1b5-4878-9406-e2da38b9d994" providerId="ADAL" clId="{06CBC409-C8E7-4A9F-BC0A-EA184A6323F6}" dt="2023-10-02T09:28:55.630" v="2093" actId="790"/>
          <ac:spMkLst>
            <pc:docMk/>
            <pc:sldMk cId="1854849927" sldId="2480"/>
            <ac:spMk id="8" creationId="{EC4AAA0B-4E55-4891-9A7F-BF22B346C97A}"/>
          </ac:spMkLst>
        </pc:spChg>
      </pc:sldChg>
      <pc:sldChg chg="modSp del mod">
        <pc:chgData name="Christiaan Soer" userId="5c5086b5-f1b5-4878-9406-e2da38b9d994" providerId="ADAL" clId="{06CBC409-C8E7-4A9F-BC0A-EA184A6323F6}" dt="2023-10-02T09:34:56.521" v="2244" actId="47"/>
        <pc:sldMkLst>
          <pc:docMk/>
          <pc:sldMk cId="3280218546" sldId="2481"/>
        </pc:sldMkLst>
        <pc:spChg chg="mod">
          <ac:chgData name="Christiaan Soer" userId="5c5086b5-f1b5-4878-9406-e2da38b9d994" providerId="ADAL" clId="{06CBC409-C8E7-4A9F-BC0A-EA184A6323F6}" dt="2023-10-02T09:28:55.631" v="2094" actId="790"/>
          <ac:spMkLst>
            <pc:docMk/>
            <pc:sldMk cId="3280218546" sldId="2481"/>
            <ac:spMk id="2" creationId="{6932EBCC-F8D2-400C-A183-D7687035F953}"/>
          </ac:spMkLst>
        </pc:spChg>
        <pc:spChg chg="mod">
          <ac:chgData name="Christiaan Soer" userId="5c5086b5-f1b5-4878-9406-e2da38b9d994" providerId="ADAL" clId="{06CBC409-C8E7-4A9F-BC0A-EA184A6323F6}" dt="2023-10-02T09:28:55.631" v="2095" actId="790"/>
          <ac:spMkLst>
            <pc:docMk/>
            <pc:sldMk cId="3280218546" sldId="2481"/>
            <ac:spMk id="4" creationId="{2C1AE1B9-447E-4E41-B7C6-FD7D68076CFE}"/>
          </ac:spMkLst>
        </pc:spChg>
        <pc:spChg chg="mod">
          <ac:chgData name="Christiaan Soer" userId="5c5086b5-f1b5-4878-9406-e2da38b9d994" providerId="ADAL" clId="{06CBC409-C8E7-4A9F-BC0A-EA184A6323F6}" dt="2023-10-02T09:28:55.632" v="2096" actId="790"/>
          <ac:spMkLst>
            <pc:docMk/>
            <pc:sldMk cId="3280218546" sldId="2481"/>
            <ac:spMk id="5" creationId="{809737D0-A659-4576-8DE9-3A47C59D6F14}"/>
          </ac:spMkLst>
        </pc:spChg>
      </pc:sldChg>
      <pc:sldChg chg="modSp del mod">
        <pc:chgData name="Christiaan Soer" userId="5c5086b5-f1b5-4878-9406-e2da38b9d994" providerId="ADAL" clId="{06CBC409-C8E7-4A9F-BC0A-EA184A6323F6}" dt="2023-10-02T09:34:56.521" v="2244" actId="47"/>
        <pc:sldMkLst>
          <pc:docMk/>
          <pc:sldMk cId="2205825781" sldId="2482"/>
        </pc:sldMkLst>
        <pc:spChg chg="mod">
          <ac:chgData name="Christiaan Soer" userId="5c5086b5-f1b5-4878-9406-e2da38b9d994" providerId="ADAL" clId="{06CBC409-C8E7-4A9F-BC0A-EA184A6323F6}" dt="2023-10-02T09:28:55.632" v="2097" actId="790"/>
          <ac:spMkLst>
            <pc:docMk/>
            <pc:sldMk cId="2205825781" sldId="2482"/>
            <ac:spMk id="2" creationId="{F55DEF95-759B-4FB9-90CA-E2B017510A9C}"/>
          </ac:spMkLst>
        </pc:spChg>
        <pc:spChg chg="mod">
          <ac:chgData name="Christiaan Soer" userId="5c5086b5-f1b5-4878-9406-e2da38b9d994" providerId="ADAL" clId="{06CBC409-C8E7-4A9F-BC0A-EA184A6323F6}" dt="2023-10-02T09:28:55.634" v="2098" actId="790"/>
          <ac:spMkLst>
            <pc:docMk/>
            <pc:sldMk cId="2205825781" sldId="2482"/>
            <ac:spMk id="3" creationId="{6CB07958-AA3E-4407-9472-489E95810CCD}"/>
          </ac:spMkLst>
        </pc:spChg>
        <pc:spChg chg="mod">
          <ac:chgData name="Christiaan Soer" userId="5c5086b5-f1b5-4878-9406-e2da38b9d994" providerId="ADAL" clId="{06CBC409-C8E7-4A9F-BC0A-EA184A6323F6}" dt="2023-10-02T09:28:55.634" v="2099" actId="790"/>
          <ac:spMkLst>
            <pc:docMk/>
            <pc:sldMk cId="2205825781" sldId="2482"/>
            <ac:spMk id="4" creationId="{7547722C-DD33-45E5-BB43-B2BD12DDDC83}"/>
          </ac:spMkLst>
        </pc:spChg>
        <pc:spChg chg="mod">
          <ac:chgData name="Christiaan Soer" userId="5c5086b5-f1b5-4878-9406-e2da38b9d994" providerId="ADAL" clId="{06CBC409-C8E7-4A9F-BC0A-EA184A6323F6}" dt="2023-10-02T09:28:55.637" v="2100" actId="790"/>
          <ac:spMkLst>
            <pc:docMk/>
            <pc:sldMk cId="2205825781" sldId="2482"/>
            <ac:spMk id="5" creationId="{7DBC56E2-02F2-458F-BA31-CB4A6594E95A}"/>
          </ac:spMkLst>
        </pc:spChg>
      </pc:sldChg>
      <pc:sldChg chg="modSp del mod">
        <pc:chgData name="Christiaan Soer" userId="5c5086b5-f1b5-4878-9406-e2da38b9d994" providerId="ADAL" clId="{06CBC409-C8E7-4A9F-BC0A-EA184A6323F6}" dt="2023-10-02T09:34:56.521" v="2244" actId="47"/>
        <pc:sldMkLst>
          <pc:docMk/>
          <pc:sldMk cId="625146798" sldId="2483"/>
        </pc:sldMkLst>
        <pc:spChg chg="mod">
          <ac:chgData name="Christiaan Soer" userId="5c5086b5-f1b5-4878-9406-e2da38b9d994" providerId="ADAL" clId="{06CBC409-C8E7-4A9F-BC0A-EA184A6323F6}" dt="2023-10-02T09:28:55.646" v="2107" actId="790"/>
          <ac:spMkLst>
            <pc:docMk/>
            <pc:sldMk cId="625146798" sldId="2483"/>
            <ac:spMk id="2" creationId="{5FFAE4D0-A094-49F5-26F1-D09F10A840DC}"/>
          </ac:spMkLst>
        </pc:spChg>
        <pc:spChg chg="mod">
          <ac:chgData name="Christiaan Soer" userId="5c5086b5-f1b5-4878-9406-e2da38b9d994" providerId="ADAL" clId="{06CBC409-C8E7-4A9F-BC0A-EA184A6323F6}" dt="2023-10-02T09:28:55.647" v="2108" actId="790"/>
          <ac:spMkLst>
            <pc:docMk/>
            <pc:sldMk cId="625146798" sldId="2483"/>
            <ac:spMk id="3" creationId="{1B4CBDF8-B9FD-27F5-7E9B-D0E03B4A6834}"/>
          </ac:spMkLst>
        </pc:spChg>
        <pc:spChg chg="mod">
          <ac:chgData name="Christiaan Soer" userId="5c5086b5-f1b5-4878-9406-e2da38b9d994" providerId="ADAL" clId="{06CBC409-C8E7-4A9F-BC0A-EA184A6323F6}" dt="2023-10-02T09:28:55.647" v="2109" actId="790"/>
          <ac:spMkLst>
            <pc:docMk/>
            <pc:sldMk cId="625146798" sldId="2483"/>
            <ac:spMk id="4" creationId="{0FC30EE6-B6B8-EF1E-2618-ED513DB2BF60}"/>
          </ac:spMkLst>
        </pc:spChg>
      </pc:sldChg>
      <pc:sldChg chg="modSp del mod">
        <pc:chgData name="Christiaan Soer" userId="5c5086b5-f1b5-4878-9406-e2da38b9d994" providerId="ADAL" clId="{06CBC409-C8E7-4A9F-BC0A-EA184A6323F6}" dt="2023-10-02T09:34:56.521" v="2244" actId="47"/>
        <pc:sldMkLst>
          <pc:docMk/>
          <pc:sldMk cId="1123928179" sldId="2484"/>
        </pc:sldMkLst>
        <pc:spChg chg="mod">
          <ac:chgData name="Christiaan Soer" userId="5c5086b5-f1b5-4878-9406-e2da38b9d994" providerId="ADAL" clId="{06CBC409-C8E7-4A9F-BC0A-EA184A6323F6}" dt="2023-10-02T09:28:55.671" v="2143" actId="790"/>
          <ac:spMkLst>
            <pc:docMk/>
            <pc:sldMk cId="1123928179" sldId="2484"/>
            <ac:spMk id="2" creationId="{FC843A6F-2216-FD8A-15FE-EE3961FB3DBC}"/>
          </ac:spMkLst>
        </pc:spChg>
        <pc:spChg chg="mod">
          <ac:chgData name="Christiaan Soer" userId="5c5086b5-f1b5-4878-9406-e2da38b9d994" providerId="ADAL" clId="{06CBC409-C8E7-4A9F-BC0A-EA184A6323F6}" dt="2023-10-02T09:28:55.673" v="2144" actId="790"/>
          <ac:spMkLst>
            <pc:docMk/>
            <pc:sldMk cId="1123928179" sldId="2484"/>
            <ac:spMk id="3" creationId="{C846CCF5-6B14-7BE5-C449-D31DE1DAD6AC}"/>
          </ac:spMkLst>
        </pc:spChg>
        <pc:spChg chg="mod">
          <ac:chgData name="Christiaan Soer" userId="5c5086b5-f1b5-4878-9406-e2da38b9d994" providerId="ADAL" clId="{06CBC409-C8E7-4A9F-BC0A-EA184A6323F6}" dt="2023-10-02T09:28:55.673" v="2145" actId="790"/>
          <ac:spMkLst>
            <pc:docMk/>
            <pc:sldMk cId="1123928179" sldId="2484"/>
            <ac:spMk id="4" creationId="{D90A83AA-599C-ECF6-1CDE-4E92B0E803CB}"/>
          </ac:spMkLst>
        </pc:spChg>
      </pc:sldChg>
      <pc:sldChg chg="modSp del mod">
        <pc:chgData name="Christiaan Soer" userId="5c5086b5-f1b5-4878-9406-e2da38b9d994" providerId="ADAL" clId="{06CBC409-C8E7-4A9F-BC0A-EA184A6323F6}" dt="2023-10-02T09:34:56.521" v="2244" actId="47"/>
        <pc:sldMkLst>
          <pc:docMk/>
          <pc:sldMk cId="1808232708" sldId="2485"/>
        </pc:sldMkLst>
        <pc:spChg chg="mod">
          <ac:chgData name="Christiaan Soer" userId="5c5086b5-f1b5-4878-9406-e2da38b9d994" providerId="ADAL" clId="{06CBC409-C8E7-4A9F-BC0A-EA184A6323F6}" dt="2023-10-02T09:28:55.661" v="2129" actId="790"/>
          <ac:spMkLst>
            <pc:docMk/>
            <pc:sldMk cId="1808232708" sldId="2485"/>
            <ac:spMk id="2" creationId="{D1F5EDB7-1F71-8A43-8160-B1480629178F}"/>
          </ac:spMkLst>
        </pc:spChg>
        <pc:spChg chg="mod">
          <ac:chgData name="Christiaan Soer" userId="5c5086b5-f1b5-4878-9406-e2da38b9d994" providerId="ADAL" clId="{06CBC409-C8E7-4A9F-BC0A-EA184A6323F6}" dt="2023-10-02T09:28:55.662" v="2130" actId="790"/>
          <ac:spMkLst>
            <pc:docMk/>
            <pc:sldMk cId="1808232708" sldId="2485"/>
            <ac:spMk id="4" creationId="{CA7D5533-9A35-1F4E-3E2C-F5FF713D71E8}"/>
          </ac:spMkLst>
        </pc:spChg>
      </pc:sldChg>
      <pc:sldChg chg="modSp del mod">
        <pc:chgData name="Christiaan Soer" userId="5c5086b5-f1b5-4878-9406-e2da38b9d994" providerId="ADAL" clId="{06CBC409-C8E7-4A9F-BC0A-EA184A6323F6}" dt="2023-10-02T09:34:56.521" v="2244" actId="47"/>
        <pc:sldMkLst>
          <pc:docMk/>
          <pc:sldMk cId="2005173099" sldId="2486"/>
        </pc:sldMkLst>
        <pc:spChg chg="mod">
          <ac:chgData name="Christiaan Soer" userId="5c5086b5-f1b5-4878-9406-e2da38b9d994" providerId="ADAL" clId="{06CBC409-C8E7-4A9F-BC0A-EA184A6323F6}" dt="2023-10-02T09:28:55.650" v="2114" actId="790"/>
          <ac:spMkLst>
            <pc:docMk/>
            <pc:sldMk cId="2005173099" sldId="2486"/>
            <ac:spMk id="2" creationId="{34DBB9FD-C46B-E2BF-F65A-A2A32D15641B}"/>
          </ac:spMkLst>
        </pc:spChg>
        <pc:spChg chg="mod">
          <ac:chgData name="Christiaan Soer" userId="5c5086b5-f1b5-4878-9406-e2da38b9d994" providerId="ADAL" clId="{06CBC409-C8E7-4A9F-BC0A-EA184A6323F6}" dt="2023-10-02T09:28:55.651" v="2115" actId="790"/>
          <ac:spMkLst>
            <pc:docMk/>
            <pc:sldMk cId="2005173099" sldId="2486"/>
            <ac:spMk id="3" creationId="{F3CE8601-E728-116E-2CF8-1F1282842887}"/>
          </ac:spMkLst>
        </pc:spChg>
        <pc:spChg chg="mod">
          <ac:chgData name="Christiaan Soer" userId="5c5086b5-f1b5-4878-9406-e2da38b9d994" providerId="ADAL" clId="{06CBC409-C8E7-4A9F-BC0A-EA184A6323F6}" dt="2023-10-02T09:28:55.652" v="2116" actId="790"/>
          <ac:spMkLst>
            <pc:docMk/>
            <pc:sldMk cId="2005173099" sldId="2486"/>
            <ac:spMk id="4" creationId="{9BA37CBA-2535-0DF1-4F2E-8388E83114EC}"/>
          </ac:spMkLst>
        </pc:spChg>
      </pc:sldChg>
      <pc:sldChg chg="modSp del mod">
        <pc:chgData name="Christiaan Soer" userId="5c5086b5-f1b5-4878-9406-e2da38b9d994" providerId="ADAL" clId="{06CBC409-C8E7-4A9F-BC0A-EA184A6323F6}" dt="2023-10-02T09:34:56.521" v="2244" actId="47"/>
        <pc:sldMkLst>
          <pc:docMk/>
          <pc:sldMk cId="952062104" sldId="2487"/>
        </pc:sldMkLst>
        <pc:spChg chg="mod">
          <ac:chgData name="Christiaan Soer" userId="5c5086b5-f1b5-4878-9406-e2da38b9d994" providerId="ADAL" clId="{06CBC409-C8E7-4A9F-BC0A-EA184A6323F6}" dt="2023-10-02T09:28:55.658" v="2126" actId="790"/>
          <ac:spMkLst>
            <pc:docMk/>
            <pc:sldMk cId="952062104" sldId="2487"/>
            <ac:spMk id="2" creationId="{34DBB9FD-C46B-E2BF-F65A-A2A32D15641B}"/>
          </ac:spMkLst>
        </pc:spChg>
        <pc:spChg chg="mod">
          <ac:chgData name="Christiaan Soer" userId="5c5086b5-f1b5-4878-9406-e2da38b9d994" providerId="ADAL" clId="{06CBC409-C8E7-4A9F-BC0A-EA184A6323F6}" dt="2023-10-02T09:28:55.660" v="2127" actId="790"/>
          <ac:spMkLst>
            <pc:docMk/>
            <pc:sldMk cId="952062104" sldId="2487"/>
            <ac:spMk id="3" creationId="{F3CE8601-E728-116E-2CF8-1F1282842887}"/>
          </ac:spMkLst>
        </pc:spChg>
        <pc:spChg chg="mod">
          <ac:chgData name="Christiaan Soer" userId="5c5086b5-f1b5-4878-9406-e2da38b9d994" providerId="ADAL" clId="{06CBC409-C8E7-4A9F-BC0A-EA184A6323F6}" dt="2023-10-02T09:28:55.660" v="2128" actId="790"/>
          <ac:spMkLst>
            <pc:docMk/>
            <pc:sldMk cId="952062104" sldId="2487"/>
            <ac:spMk id="4" creationId="{9BA37CBA-2535-0DF1-4F2E-8388E83114EC}"/>
          </ac:spMkLst>
        </pc:spChg>
      </pc:sldChg>
      <pc:sldChg chg="modSp del mod">
        <pc:chgData name="Christiaan Soer" userId="5c5086b5-f1b5-4878-9406-e2da38b9d994" providerId="ADAL" clId="{06CBC409-C8E7-4A9F-BC0A-EA184A6323F6}" dt="2023-10-02T09:34:56.521" v="2244" actId="47"/>
        <pc:sldMkLst>
          <pc:docMk/>
          <pc:sldMk cId="1380654971" sldId="2488"/>
        </pc:sldMkLst>
        <pc:spChg chg="mod">
          <ac:chgData name="Christiaan Soer" userId="5c5086b5-f1b5-4878-9406-e2da38b9d994" providerId="ADAL" clId="{06CBC409-C8E7-4A9F-BC0A-EA184A6323F6}" dt="2023-10-02T09:28:55.662" v="2131" actId="790"/>
          <ac:spMkLst>
            <pc:docMk/>
            <pc:sldMk cId="1380654971" sldId="2488"/>
            <ac:spMk id="2" creationId="{34DBB9FD-C46B-E2BF-F65A-A2A32D15641B}"/>
          </ac:spMkLst>
        </pc:spChg>
        <pc:spChg chg="mod">
          <ac:chgData name="Christiaan Soer" userId="5c5086b5-f1b5-4878-9406-e2da38b9d994" providerId="ADAL" clId="{06CBC409-C8E7-4A9F-BC0A-EA184A6323F6}" dt="2023-10-02T09:28:55.664" v="2132" actId="790"/>
          <ac:spMkLst>
            <pc:docMk/>
            <pc:sldMk cId="1380654971" sldId="2488"/>
            <ac:spMk id="3" creationId="{F3CE8601-E728-116E-2CF8-1F1282842887}"/>
          </ac:spMkLst>
        </pc:spChg>
        <pc:spChg chg="mod">
          <ac:chgData name="Christiaan Soer" userId="5c5086b5-f1b5-4878-9406-e2da38b9d994" providerId="ADAL" clId="{06CBC409-C8E7-4A9F-BC0A-EA184A6323F6}" dt="2023-10-02T09:28:55.664" v="2133" actId="790"/>
          <ac:spMkLst>
            <pc:docMk/>
            <pc:sldMk cId="1380654971" sldId="2488"/>
            <ac:spMk id="4" creationId="{9BA37CBA-2535-0DF1-4F2E-8388E83114EC}"/>
          </ac:spMkLst>
        </pc:spChg>
      </pc:sldChg>
      <pc:sldChg chg="modSp del mod">
        <pc:chgData name="Christiaan Soer" userId="5c5086b5-f1b5-4878-9406-e2da38b9d994" providerId="ADAL" clId="{06CBC409-C8E7-4A9F-BC0A-EA184A6323F6}" dt="2023-10-02T09:34:56.521" v="2244" actId="47"/>
        <pc:sldMkLst>
          <pc:docMk/>
          <pc:sldMk cId="2871196532" sldId="2489"/>
        </pc:sldMkLst>
        <pc:spChg chg="mod">
          <ac:chgData name="Christiaan Soer" userId="5c5086b5-f1b5-4878-9406-e2da38b9d994" providerId="ADAL" clId="{06CBC409-C8E7-4A9F-BC0A-EA184A6323F6}" dt="2023-10-02T09:28:55.668" v="2140" actId="790"/>
          <ac:spMkLst>
            <pc:docMk/>
            <pc:sldMk cId="2871196532" sldId="2489"/>
            <ac:spMk id="2" creationId="{D36214AA-A379-2494-5F4F-06E0FA45C163}"/>
          </ac:spMkLst>
        </pc:spChg>
        <pc:spChg chg="mod">
          <ac:chgData name="Christiaan Soer" userId="5c5086b5-f1b5-4878-9406-e2da38b9d994" providerId="ADAL" clId="{06CBC409-C8E7-4A9F-BC0A-EA184A6323F6}" dt="2023-10-02T09:28:55.670" v="2141" actId="790"/>
          <ac:spMkLst>
            <pc:docMk/>
            <pc:sldMk cId="2871196532" sldId="2489"/>
            <ac:spMk id="3" creationId="{8C69C580-F813-1EEF-5DE3-B2E8DB80AC9A}"/>
          </ac:spMkLst>
        </pc:spChg>
        <pc:spChg chg="mod">
          <ac:chgData name="Christiaan Soer" userId="5c5086b5-f1b5-4878-9406-e2da38b9d994" providerId="ADAL" clId="{06CBC409-C8E7-4A9F-BC0A-EA184A6323F6}" dt="2023-10-02T09:28:55.670" v="2142" actId="790"/>
          <ac:spMkLst>
            <pc:docMk/>
            <pc:sldMk cId="2871196532" sldId="2489"/>
            <ac:spMk id="4" creationId="{E51AD5A8-74FB-0C27-F38F-2FFCA98EE293}"/>
          </ac:spMkLst>
        </pc:spChg>
      </pc:sldChg>
      <pc:sldChg chg="modSp del mod">
        <pc:chgData name="Christiaan Soer" userId="5c5086b5-f1b5-4878-9406-e2da38b9d994" providerId="ADAL" clId="{06CBC409-C8E7-4A9F-BC0A-EA184A6323F6}" dt="2023-10-02T09:34:56.521" v="2244" actId="47"/>
        <pc:sldMkLst>
          <pc:docMk/>
          <pc:sldMk cId="3748606373" sldId="2490"/>
        </pc:sldMkLst>
        <pc:spChg chg="mod">
          <ac:chgData name="Christiaan Soer" userId="5c5086b5-f1b5-4878-9406-e2da38b9d994" providerId="ADAL" clId="{06CBC409-C8E7-4A9F-BC0A-EA184A6323F6}" dt="2023-10-02T09:28:55.648" v="2110" actId="790"/>
          <ac:spMkLst>
            <pc:docMk/>
            <pc:sldMk cId="3748606373" sldId="2490"/>
            <ac:spMk id="2" creationId="{BAB8E02E-1E03-7DFE-D657-431A7A6579DF}"/>
          </ac:spMkLst>
        </pc:spChg>
        <pc:spChg chg="mod">
          <ac:chgData name="Christiaan Soer" userId="5c5086b5-f1b5-4878-9406-e2da38b9d994" providerId="ADAL" clId="{06CBC409-C8E7-4A9F-BC0A-EA184A6323F6}" dt="2023-10-02T09:28:55.648" v="2111" actId="790"/>
          <ac:spMkLst>
            <pc:docMk/>
            <pc:sldMk cId="3748606373" sldId="2490"/>
            <ac:spMk id="4" creationId="{70D3B354-8F2B-63E8-8AE2-4F28886B4F80}"/>
          </ac:spMkLst>
        </pc:spChg>
      </pc:sldChg>
      <pc:sldChg chg="modSp del mod">
        <pc:chgData name="Christiaan Soer" userId="5c5086b5-f1b5-4878-9406-e2da38b9d994" providerId="ADAL" clId="{06CBC409-C8E7-4A9F-BC0A-EA184A6323F6}" dt="2023-10-02T09:34:56.521" v="2244" actId="47"/>
        <pc:sldMkLst>
          <pc:docMk/>
          <pc:sldMk cId="1597627004" sldId="2491"/>
        </pc:sldMkLst>
        <pc:spChg chg="mod">
          <ac:chgData name="Christiaan Soer" userId="5c5086b5-f1b5-4878-9406-e2da38b9d994" providerId="ADAL" clId="{06CBC409-C8E7-4A9F-BC0A-EA184A6323F6}" dt="2023-10-02T09:28:55.667" v="2137" actId="790"/>
          <ac:spMkLst>
            <pc:docMk/>
            <pc:sldMk cId="1597627004" sldId="2491"/>
            <ac:spMk id="2" creationId="{28C8FF46-AFA3-7874-3B68-43E46B90B91F}"/>
          </ac:spMkLst>
        </pc:spChg>
        <pc:spChg chg="mod">
          <ac:chgData name="Christiaan Soer" userId="5c5086b5-f1b5-4878-9406-e2da38b9d994" providerId="ADAL" clId="{06CBC409-C8E7-4A9F-BC0A-EA184A6323F6}" dt="2023-10-02T09:28:55.667" v="2138" actId="790"/>
          <ac:spMkLst>
            <pc:docMk/>
            <pc:sldMk cId="1597627004" sldId="2491"/>
            <ac:spMk id="3" creationId="{36645E76-4EF3-DAA6-1027-68BFFABBF408}"/>
          </ac:spMkLst>
        </pc:spChg>
        <pc:spChg chg="mod">
          <ac:chgData name="Christiaan Soer" userId="5c5086b5-f1b5-4878-9406-e2da38b9d994" providerId="ADAL" clId="{06CBC409-C8E7-4A9F-BC0A-EA184A6323F6}" dt="2023-10-02T09:28:55.667" v="2139" actId="790"/>
          <ac:spMkLst>
            <pc:docMk/>
            <pc:sldMk cId="1597627004" sldId="2491"/>
            <ac:spMk id="4" creationId="{1F916922-588D-045C-6963-4A0CAFA6EFE6}"/>
          </ac:spMkLst>
        </pc:spChg>
      </pc:sldChg>
      <pc:sldChg chg="modSp del mod">
        <pc:chgData name="Christiaan Soer" userId="5c5086b5-f1b5-4878-9406-e2da38b9d994" providerId="ADAL" clId="{06CBC409-C8E7-4A9F-BC0A-EA184A6323F6}" dt="2023-10-02T09:34:56.521" v="2244" actId="47"/>
        <pc:sldMkLst>
          <pc:docMk/>
          <pc:sldMk cId="3930494192" sldId="2492"/>
        </pc:sldMkLst>
        <pc:spChg chg="mod">
          <ac:chgData name="Christiaan Soer" userId="5c5086b5-f1b5-4878-9406-e2da38b9d994" providerId="ADAL" clId="{06CBC409-C8E7-4A9F-BC0A-EA184A6323F6}" dt="2023-10-02T09:28:55.654" v="2120" actId="790"/>
          <ac:spMkLst>
            <pc:docMk/>
            <pc:sldMk cId="3930494192" sldId="2492"/>
            <ac:spMk id="2" creationId="{7E1A2F50-0762-3B8F-6AC0-6938445C3006}"/>
          </ac:spMkLst>
        </pc:spChg>
        <pc:spChg chg="mod">
          <ac:chgData name="Christiaan Soer" userId="5c5086b5-f1b5-4878-9406-e2da38b9d994" providerId="ADAL" clId="{06CBC409-C8E7-4A9F-BC0A-EA184A6323F6}" dt="2023-10-02T09:28:55.655" v="2121" actId="790"/>
          <ac:spMkLst>
            <pc:docMk/>
            <pc:sldMk cId="3930494192" sldId="2492"/>
            <ac:spMk id="4" creationId="{1814E1A5-A33E-2A42-4F42-9B87B13A31CD}"/>
          </ac:spMkLst>
        </pc:spChg>
      </pc:sldChg>
      <pc:sldChg chg="modSp del mod">
        <pc:chgData name="Christiaan Soer" userId="5c5086b5-f1b5-4878-9406-e2da38b9d994" providerId="ADAL" clId="{06CBC409-C8E7-4A9F-BC0A-EA184A6323F6}" dt="2023-10-02T09:34:56.521" v="2244" actId="47"/>
        <pc:sldMkLst>
          <pc:docMk/>
          <pc:sldMk cId="4190685291" sldId="2493"/>
        </pc:sldMkLst>
        <pc:spChg chg="mod">
          <ac:chgData name="Christiaan Soer" userId="5c5086b5-f1b5-4878-9406-e2da38b9d994" providerId="ADAL" clId="{06CBC409-C8E7-4A9F-BC0A-EA184A6323F6}" dt="2023-10-02T09:28:55.655" v="2122" actId="790"/>
          <ac:spMkLst>
            <pc:docMk/>
            <pc:sldMk cId="4190685291" sldId="2493"/>
            <ac:spMk id="2" creationId="{E5E34394-CB06-D62F-6D2E-F67AE074060C}"/>
          </ac:spMkLst>
        </pc:spChg>
        <pc:spChg chg="mod">
          <ac:chgData name="Christiaan Soer" userId="5c5086b5-f1b5-4878-9406-e2da38b9d994" providerId="ADAL" clId="{06CBC409-C8E7-4A9F-BC0A-EA184A6323F6}" dt="2023-10-02T09:28:55.656" v="2123" actId="790"/>
          <ac:spMkLst>
            <pc:docMk/>
            <pc:sldMk cId="4190685291" sldId="2493"/>
            <ac:spMk id="4" creationId="{8B2CEC66-1831-B641-7883-27A187AAE005}"/>
          </ac:spMkLst>
        </pc:spChg>
      </pc:sldChg>
      <pc:sldChg chg="modSp del mod">
        <pc:chgData name="Christiaan Soer" userId="5c5086b5-f1b5-4878-9406-e2da38b9d994" providerId="ADAL" clId="{06CBC409-C8E7-4A9F-BC0A-EA184A6323F6}" dt="2023-10-02T09:34:56.521" v="2244" actId="47"/>
        <pc:sldMkLst>
          <pc:docMk/>
          <pc:sldMk cId="1831476921" sldId="2494"/>
        </pc:sldMkLst>
        <pc:spChg chg="mod">
          <ac:chgData name="Christiaan Soer" userId="5c5086b5-f1b5-4878-9406-e2da38b9d994" providerId="ADAL" clId="{06CBC409-C8E7-4A9F-BC0A-EA184A6323F6}" dt="2023-10-02T09:28:55.665" v="2134" actId="790"/>
          <ac:spMkLst>
            <pc:docMk/>
            <pc:sldMk cId="1831476921" sldId="2494"/>
            <ac:spMk id="2" creationId="{F1990838-3C09-56CE-AC85-FBACDB7B5E8B}"/>
          </ac:spMkLst>
        </pc:spChg>
        <pc:spChg chg="mod">
          <ac:chgData name="Christiaan Soer" userId="5c5086b5-f1b5-4878-9406-e2da38b9d994" providerId="ADAL" clId="{06CBC409-C8E7-4A9F-BC0A-EA184A6323F6}" dt="2023-10-02T09:28:55.666" v="2135" actId="790"/>
          <ac:spMkLst>
            <pc:docMk/>
            <pc:sldMk cId="1831476921" sldId="2494"/>
            <ac:spMk id="3" creationId="{69871A7C-BB59-4581-A3BB-63CFF96D8A8A}"/>
          </ac:spMkLst>
        </pc:spChg>
        <pc:spChg chg="mod">
          <ac:chgData name="Christiaan Soer" userId="5c5086b5-f1b5-4878-9406-e2da38b9d994" providerId="ADAL" clId="{06CBC409-C8E7-4A9F-BC0A-EA184A6323F6}" dt="2023-10-02T09:28:55.666" v="2136" actId="790"/>
          <ac:spMkLst>
            <pc:docMk/>
            <pc:sldMk cId="1831476921" sldId="2494"/>
            <ac:spMk id="4" creationId="{383FB137-83D2-627D-E8AA-ACF7E415109E}"/>
          </ac:spMkLst>
        </pc:spChg>
      </pc:sldChg>
      <pc:sldChg chg="modSp del mod">
        <pc:chgData name="Christiaan Soer" userId="5c5086b5-f1b5-4878-9406-e2da38b9d994" providerId="ADAL" clId="{06CBC409-C8E7-4A9F-BC0A-EA184A6323F6}" dt="2023-10-02T09:34:56.521" v="2244" actId="47"/>
        <pc:sldMkLst>
          <pc:docMk/>
          <pc:sldMk cId="1480561836" sldId="2495"/>
        </pc:sldMkLst>
        <pc:spChg chg="mod">
          <ac:chgData name="Christiaan Soer" userId="5c5086b5-f1b5-4878-9406-e2da38b9d994" providerId="ADAL" clId="{06CBC409-C8E7-4A9F-BC0A-EA184A6323F6}" dt="2023-10-02T09:28:55.657" v="2124" actId="790"/>
          <ac:spMkLst>
            <pc:docMk/>
            <pc:sldMk cId="1480561836" sldId="2495"/>
            <ac:spMk id="2" creationId="{E5E34394-CB06-D62F-6D2E-F67AE074060C}"/>
          </ac:spMkLst>
        </pc:spChg>
        <pc:spChg chg="mod">
          <ac:chgData name="Christiaan Soer" userId="5c5086b5-f1b5-4878-9406-e2da38b9d994" providerId="ADAL" clId="{06CBC409-C8E7-4A9F-BC0A-EA184A6323F6}" dt="2023-10-02T09:28:55.658" v="2125" actId="790"/>
          <ac:spMkLst>
            <pc:docMk/>
            <pc:sldMk cId="1480561836" sldId="2495"/>
            <ac:spMk id="4" creationId="{8B2CEC66-1831-B641-7883-27A187AAE005}"/>
          </ac:spMkLst>
        </pc:spChg>
      </pc:sldChg>
      <pc:sldChg chg="modSp del mod">
        <pc:chgData name="Christiaan Soer" userId="5c5086b5-f1b5-4878-9406-e2da38b9d994" providerId="ADAL" clId="{06CBC409-C8E7-4A9F-BC0A-EA184A6323F6}" dt="2023-10-02T09:34:56.521" v="2244" actId="47"/>
        <pc:sldMkLst>
          <pc:docMk/>
          <pc:sldMk cId="2137168080" sldId="2496"/>
        </pc:sldMkLst>
        <pc:spChg chg="mod">
          <ac:chgData name="Christiaan Soer" userId="5c5086b5-f1b5-4878-9406-e2da38b9d994" providerId="ADAL" clId="{06CBC409-C8E7-4A9F-BC0A-EA184A6323F6}" dt="2023-10-02T09:28:55.653" v="2117" actId="790"/>
          <ac:spMkLst>
            <pc:docMk/>
            <pc:sldMk cId="2137168080" sldId="2496"/>
            <ac:spMk id="2" creationId="{0FEEAFC1-8267-A995-168E-61509546B43A}"/>
          </ac:spMkLst>
        </pc:spChg>
        <pc:spChg chg="mod">
          <ac:chgData name="Christiaan Soer" userId="5c5086b5-f1b5-4878-9406-e2da38b9d994" providerId="ADAL" clId="{06CBC409-C8E7-4A9F-BC0A-EA184A6323F6}" dt="2023-10-02T09:28:55.653" v="2118" actId="790"/>
          <ac:spMkLst>
            <pc:docMk/>
            <pc:sldMk cId="2137168080" sldId="2496"/>
            <ac:spMk id="3" creationId="{00DE0341-4D57-2FAF-0D80-ADF71BFEC56E}"/>
          </ac:spMkLst>
        </pc:spChg>
        <pc:spChg chg="mod">
          <ac:chgData name="Christiaan Soer" userId="5c5086b5-f1b5-4878-9406-e2da38b9d994" providerId="ADAL" clId="{06CBC409-C8E7-4A9F-BC0A-EA184A6323F6}" dt="2023-10-02T09:28:55.654" v="2119" actId="790"/>
          <ac:spMkLst>
            <pc:docMk/>
            <pc:sldMk cId="2137168080" sldId="2496"/>
            <ac:spMk id="4" creationId="{F0D458C5-B3EA-811E-F4BC-C23678A106A8}"/>
          </ac:spMkLst>
        </pc:spChg>
      </pc:sldChg>
      <pc:sldChg chg="modSp del mod">
        <pc:chgData name="Christiaan Soer" userId="5c5086b5-f1b5-4878-9406-e2da38b9d994" providerId="ADAL" clId="{06CBC409-C8E7-4A9F-BC0A-EA184A6323F6}" dt="2023-10-02T09:34:56.521" v="2244" actId="47"/>
        <pc:sldMkLst>
          <pc:docMk/>
          <pc:sldMk cId="3009140040" sldId="2497"/>
        </pc:sldMkLst>
        <pc:spChg chg="mod">
          <ac:chgData name="Christiaan Soer" userId="5c5086b5-f1b5-4878-9406-e2da38b9d994" providerId="ADAL" clId="{06CBC409-C8E7-4A9F-BC0A-EA184A6323F6}" dt="2023-10-02T09:28:55.649" v="2112" actId="790"/>
          <ac:spMkLst>
            <pc:docMk/>
            <pc:sldMk cId="3009140040" sldId="2497"/>
            <ac:spMk id="2" creationId="{744F2E49-1C4B-F818-ABC5-6753CC1B8C48}"/>
          </ac:spMkLst>
        </pc:spChg>
        <pc:spChg chg="mod">
          <ac:chgData name="Christiaan Soer" userId="5c5086b5-f1b5-4878-9406-e2da38b9d994" providerId="ADAL" clId="{06CBC409-C8E7-4A9F-BC0A-EA184A6323F6}" dt="2023-10-02T09:28:55.650" v="2113" actId="790"/>
          <ac:spMkLst>
            <pc:docMk/>
            <pc:sldMk cId="3009140040" sldId="2497"/>
            <ac:spMk id="4" creationId="{DD12E139-3D38-E1DD-D307-ACB515E6264E}"/>
          </ac:spMkLst>
        </pc:spChg>
      </pc:sldChg>
      <pc:sldChg chg="modSp del mod">
        <pc:chgData name="Christiaan Soer" userId="5c5086b5-f1b5-4878-9406-e2da38b9d994" providerId="ADAL" clId="{06CBC409-C8E7-4A9F-BC0A-EA184A6323F6}" dt="2023-10-02T09:30:25.441" v="2210" actId="47"/>
        <pc:sldMkLst>
          <pc:docMk/>
          <pc:sldMk cId="3900881826" sldId="2498"/>
        </pc:sldMkLst>
        <pc:spChg chg="mod">
          <ac:chgData name="Christiaan Soer" userId="5c5086b5-f1b5-4878-9406-e2da38b9d994" providerId="ADAL" clId="{06CBC409-C8E7-4A9F-BC0A-EA184A6323F6}" dt="2023-10-02T09:28:55.183" v="1655" actId="790"/>
          <ac:spMkLst>
            <pc:docMk/>
            <pc:sldMk cId="3900881826" sldId="2498"/>
            <ac:spMk id="2" creationId="{1A342EC1-3D1A-9EF7-BD73-F47696F4C39E}"/>
          </ac:spMkLst>
        </pc:spChg>
        <pc:spChg chg="mod">
          <ac:chgData name="Christiaan Soer" userId="5c5086b5-f1b5-4878-9406-e2da38b9d994" providerId="ADAL" clId="{06CBC409-C8E7-4A9F-BC0A-EA184A6323F6}" dt="2023-10-02T09:28:55.190" v="1674" actId="790"/>
          <ac:spMkLst>
            <pc:docMk/>
            <pc:sldMk cId="3900881826" sldId="2498"/>
            <ac:spMk id="4" creationId="{192E0491-A8FA-8E68-361B-AB385FB0B917}"/>
          </ac:spMkLst>
        </pc:spChg>
        <pc:graphicFrameChg chg="modGraphic">
          <ac:chgData name="Christiaan Soer" userId="5c5086b5-f1b5-4878-9406-e2da38b9d994" providerId="ADAL" clId="{06CBC409-C8E7-4A9F-BC0A-EA184A6323F6}" dt="2023-10-02T09:28:55.190" v="1673" actId="790"/>
          <ac:graphicFrameMkLst>
            <pc:docMk/>
            <pc:sldMk cId="3900881826" sldId="2498"/>
            <ac:graphicFrameMk id="5" creationId="{40473156-E124-F3AC-7AE9-45881BDB6301}"/>
          </ac:graphicFrameMkLst>
        </pc:graphicFrameChg>
      </pc:sldChg>
      <pc:sldChg chg="modSp del mod">
        <pc:chgData name="Christiaan Soer" userId="5c5086b5-f1b5-4878-9406-e2da38b9d994" providerId="ADAL" clId="{06CBC409-C8E7-4A9F-BC0A-EA184A6323F6}" dt="2023-10-02T09:34:56.521" v="2244" actId="47"/>
        <pc:sldMkLst>
          <pc:docMk/>
          <pc:sldMk cId="3519041223" sldId="2499"/>
        </pc:sldMkLst>
        <pc:spChg chg="mod">
          <ac:chgData name="Christiaan Soer" userId="5c5086b5-f1b5-4878-9406-e2da38b9d994" providerId="ADAL" clId="{06CBC409-C8E7-4A9F-BC0A-EA184A6323F6}" dt="2023-10-02T09:28:55.551" v="2020" actId="790"/>
          <ac:spMkLst>
            <pc:docMk/>
            <pc:sldMk cId="3519041223" sldId="2499"/>
            <ac:spMk id="2" creationId="{A5CCD0BA-1684-3E50-7899-84C8893A2ED2}"/>
          </ac:spMkLst>
        </pc:spChg>
        <pc:spChg chg="mod">
          <ac:chgData name="Christiaan Soer" userId="5c5086b5-f1b5-4878-9406-e2da38b9d994" providerId="ADAL" clId="{06CBC409-C8E7-4A9F-BC0A-EA184A6323F6}" dt="2023-10-02T09:28:55.553" v="2021" actId="790"/>
          <ac:spMkLst>
            <pc:docMk/>
            <pc:sldMk cId="3519041223" sldId="2499"/>
            <ac:spMk id="3" creationId="{AC21B302-CABB-AE17-20D0-3A44512F7643}"/>
          </ac:spMkLst>
        </pc:spChg>
        <pc:spChg chg="mod">
          <ac:chgData name="Christiaan Soer" userId="5c5086b5-f1b5-4878-9406-e2da38b9d994" providerId="ADAL" clId="{06CBC409-C8E7-4A9F-BC0A-EA184A6323F6}" dt="2023-10-02T09:28:55.553" v="2022" actId="790"/>
          <ac:spMkLst>
            <pc:docMk/>
            <pc:sldMk cId="3519041223" sldId="2499"/>
            <ac:spMk id="4" creationId="{7FBF9899-E103-C7DF-9DD4-E2F009DF960E}"/>
          </ac:spMkLst>
        </pc:spChg>
      </pc:sldChg>
      <pc:sldChg chg="modSp mod">
        <pc:chgData name="Christiaan Soer" userId="5c5086b5-f1b5-4878-9406-e2da38b9d994" providerId="ADAL" clId="{06CBC409-C8E7-4A9F-BC0A-EA184A6323F6}" dt="2023-10-02T09:28:55.159" v="1622" actId="790"/>
        <pc:sldMkLst>
          <pc:docMk/>
          <pc:sldMk cId="3539593484" sldId="2500"/>
        </pc:sldMkLst>
        <pc:spChg chg="mod">
          <ac:chgData name="Christiaan Soer" userId="5c5086b5-f1b5-4878-9406-e2da38b9d994" providerId="ADAL" clId="{06CBC409-C8E7-4A9F-BC0A-EA184A6323F6}" dt="2023-10-02T09:28:55.159" v="1621" actId="790"/>
          <ac:spMkLst>
            <pc:docMk/>
            <pc:sldMk cId="3539593484" sldId="2500"/>
            <ac:spMk id="2" creationId="{519DF9F7-58A1-4A6D-8E8A-FA7E8A35795C}"/>
          </ac:spMkLst>
        </pc:spChg>
        <pc:spChg chg="mod">
          <ac:chgData name="Christiaan Soer" userId="5c5086b5-f1b5-4878-9406-e2da38b9d994" providerId="ADAL" clId="{06CBC409-C8E7-4A9F-BC0A-EA184A6323F6}" dt="2023-10-02T09:28:55.159" v="1622" actId="790"/>
          <ac:spMkLst>
            <pc:docMk/>
            <pc:sldMk cId="3539593484" sldId="2500"/>
            <ac:spMk id="4" creationId="{ECA7A79B-E7B7-4601-9A71-9DFA4D6818DC}"/>
          </ac:spMkLst>
        </pc:spChg>
      </pc:sldChg>
      <pc:sldChg chg="modSp del mod">
        <pc:chgData name="Christiaan Soer" userId="5c5086b5-f1b5-4878-9406-e2da38b9d994" providerId="ADAL" clId="{06CBC409-C8E7-4A9F-BC0A-EA184A6323F6}" dt="2023-10-02T09:30:47.621" v="2215" actId="47"/>
        <pc:sldMkLst>
          <pc:docMk/>
          <pc:sldMk cId="680461797" sldId="2501"/>
        </pc:sldMkLst>
        <pc:spChg chg="mod">
          <ac:chgData name="Christiaan Soer" userId="5c5086b5-f1b5-4878-9406-e2da38b9d994" providerId="ADAL" clId="{06CBC409-C8E7-4A9F-BC0A-EA184A6323F6}" dt="2023-10-02T09:28:55.205" v="1687" actId="790"/>
          <ac:spMkLst>
            <pc:docMk/>
            <pc:sldMk cId="680461797" sldId="2501"/>
            <ac:spMk id="2" creationId="{C87AB5CD-DF84-4E96-8665-F7D97EE86ACA}"/>
          </ac:spMkLst>
        </pc:spChg>
        <pc:spChg chg="mod">
          <ac:chgData name="Christiaan Soer" userId="5c5086b5-f1b5-4878-9406-e2da38b9d994" providerId="ADAL" clId="{06CBC409-C8E7-4A9F-BC0A-EA184A6323F6}" dt="2023-10-02T09:28:55.205" v="1688" actId="790"/>
          <ac:spMkLst>
            <pc:docMk/>
            <pc:sldMk cId="680461797" sldId="2501"/>
            <ac:spMk id="3" creationId="{4A7856D1-C8FA-4886-A34A-A2BDD67D1B48}"/>
          </ac:spMkLst>
        </pc:spChg>
        <pc:spChg chg="mod">
          <ac:chgData name="Christiaan Soer" userId="5c5086b5-f1b5-4878-9406-e2da38b9d994" providerId="ADAL" clId="{06CBC409-C8E7-4A9F-BC0A-EA184A6323F6}" dt="2023-10-02T09:28:55.207" v="1689" actId="790"/>
          <ac:spMkLst>
            <pc:docMk/>
            <pc:sldMk cId="680461797" sldId="2501"/>
            <ac:spMk id="4" creationId="{2CD7EADA-D41B-4F7D-BDE7-A11C8776EC02}"/>
          </ac:spMkLst>
        </pc:spChg>
        <pc:spChg chg="mod">
          <ac:chgData name="Christiaan Soer" userId="5c5086b5-f1b5-4878-9406-e2da38b9d994" providerId="ADAL" clId="{06CBC409-C8E7-4A9F-BC0A-EA184A6323F6}" dt="2023-10-02T09:28:55.209" v="1690" actId="790"/>
          <ac:spMkLst>
            <pc:docMk/>
            <pc:sldMk cId="680461797" sldId="2501"/>
            <ac:spMk id="5" creationId="{B5496554-4729-4F0C-A815-63331A5B77F9}"/>
          </ac:spMkLst>
        </pc:spChg>
      </pc:sldChg>
      <pc:sldChg chg="modSp del mod">
        <pc:chgData name="Christiaan Soer" userId="5c5086b5-f1b5-4878-9406-e2da38b9d994" providerId="ADAL" clId="{06CBC409-C8E7-4A9F-BC0A-EA184A6323F6}" dt="2023-10-02T09:30:57.385" v="2216" actId="47"/>
        <pc:sldMkLst>
          <pc:docMk/>
          <pc:sldMk cId="1313879994" sldId="2502"/>
        </pc:sldMkLst>
        <pc:spChg chg="mod">
          <ac:chgData name="Christiaan Soer" userId="5c5086b5-f1b5-4878-9406-e2da38b9d994" providerId="ADAL" clId="{06CBC409-C8E7-4A9F-BC0A-EA184A6323F6}" dt="2023-10-02T09:28:55.209" v="1691" actId="790"/>
          <ac:spMkLst>
            <pc:docMk/>
            <pc:sldMk cId="1313879994" sldId="2502"/>
            <ac:spMk id="2" creationId="{C87AB5CD-DF84-4E96-8665-F7D97EE86ACA}"/>
          </ac:spMkLst>
        </pc:spChg>
        <pc:spChg chg="mod">
          <ac:chgData name="Christiaan Soer" userId="5c5086b5-f1b5-4878-9406-e2da38b9d994" providerId="ADAL" clId="{06CBC409-C8E7-4A9F-BC0A-EA184A6323F6}" dt="2023-10-02T09:28:55.211" v="1692" actId="790"/>
          <ac:spMkLst>
            <pc:docMk/>
            <pc:sldMk cId="1313879994" sldId="2502"/>
            <ac:spMk id="3" creationId="{4A7856D1-C8FA-4886-A34A-A2BDD67D1B48}"/>
          </ac:spMkLst>
        </pc:spChg>
        <pc:spChg chg="mod">
          <ac:chgData name="Christiaan Soer" userId="5c5086b5-f1b5-4878-9406-e2da38b9d994" providerId="ADAL" clId="{06CBC409-C8E7-4A9F-BC0A-EA184A6323F6}" dt="2023-10-02T09:28:55.212" v="1693" actId="790"/>
          <ac:spMkLst>
            <pc:docMk/>
            <pc:sldMk cId="1313879994" sldId="2502"/>
            <ac:spMk id="4" creationId="{2CD7EADA-D41B-4F7D-BDE7-A11C8776EC02}"/>
          </ac:spMkLst>
        </pc:spChg>
        <pc:spChg chg="mod">
          <ac:chgData name="Christiaan Soer" userId="5c5086b5-f1b5-4878-9406-e2da38b9d994" providerId="ADAL" clId="{06CBC409-C8E7-4A9F-BC0A-EA184A6323F6}" dt="2023-10-02T09:28:55.216" v="1694" actId="790"/>
          <ac:spMkLst>
            <pc:docMk/>
            <pc:sldMk cId="1313879994" sldId="2502"/>
            <ac:spMk id="5" creationId="{B5496554-4729-4F0C-A815-63331A5B77F9}"/>
          </ac:spMkLst>
        </pc:spChg>
        <pc:spChg chg="mod">
          <ac:chgData name="Christiaan Soer" userId="5c5086b5-f1b5-4878-9406-e2da38b9d994" providerId="ADAL" clId="{06CBC409-C8E7-4A9F-BC0A-EA184A6323F6}" dt="2023-10-02T09:28:55.216" v="1695" actId="790"/>
          <ac:spMkLst>
            <pc:docMk/>
            <pc:sldMk cId="1313879994" sldId="2502"/>
            <ac:spMk id="6" creationId="{A3EF5CD1-A299-E6D9-57EC-3CE46015FE5D}"/>
          </ac:spMkLst>
        </pc:spChg>
      </pc:sldChg>
      <pc:sldChg chg="modSp del mod">
        <pc:chgData name="Christiaan Soer" userId="5c5086b5-f1b5-4878-9406-e2da38b9d994" providerId="ADAL" clId="{06CBC409-C8E7-4A9F-BC0A-EA184A6323F6}" dt="2023-10-02T09:31:01.546" v="2218" actId="47"/>
        <pc:sldMkLst>
          <pc:docMk/>
          <pc:sldMk cId="2637774306" sldId="2503"/>
        </pc:sldMkLst>
        <pc:spChg chg="mod">
          <ac:chgData name="Christiaan Soer" userId="5c5086b5-f1b5-4878-9406-e2da38b9d994" providerId="ADAL" clId="{06CBC409-C8E7-4A9F-BC0A-EA184A6323F6}" dt="2023-10-02T09:28:55.222" v="1699" actId="790"/>
          <ac:spMkLst>
            <pc:docMk/>
            <pc:sldMk cId="2637774306" sldId="2503"/>
            <ac:spMk id="2" creationId="{694C6D91-30A8-4446-F59F-BCC2AA00D59D}"/>
          </ac:spMkLst>
        </pc:spChg>
        <pc:spChg chg="mod">
          <ac:chgData name="Christiaan Soer" userId="5c5086b5-f1b5-4878-9406-e2da38b9d994" providerId="ADAL" clId="{06CBC409-C8E7-4A9F-BC0A-EA184A6323F6}" dt="2023-10-02T09:28:55.225" v="1700" actId="790"/>
          <ac:spMkLst>
            <pc:docMk/>
            <pc:sldMk cId="2637774306" sldId="2503"/>
            <ac:spMk id="3" creationId="{51401E36-40F8-0BB8-DC98-CBF3B06AF373}"/>
          </ac:spMkLst>
        </pc:spChg>
      </pc:sldChg>
      <pc:sldChg chg="modSp del mod">
        <pc:chgData name="Christiaan Soer" userId="5c5086b5-f1b5-4878-9406-e2da38b9d994" providerId="ADAL" clId="{06CBC409-C8E7-4A9F-BC0A-EA184A6323F6}" dt="2023-10-02T09:31:00.182" v="2217" actId="47"/>
        <pc:sldMkLst>
          <pc:docMk/>
          <pc:sldMk cId="521574949" sldId="2504"/>
        </pc:sldMkLst>
        <pc:spChg chg="mod">
          <ac:chgData name="Christiaan Soer" userId="5c5086b5-f1b5-4878-9406-e2da38b9d994" providerId="ADAL" clId="{06CBC409-C8E7-4A9F-BC0A-EA184A6323F6}" dt="2023-10-02T09:28:55.217" v="1696" actId="790"/>
          <ac:spMkLst>
            <pc:docMk/>
            <pc:sldMk cId="521574949" sldId="2504"/>
            <ac:spMk id="2" creationId="{694C6D91-30A8-4446-F59F-BCC2AA00D59D}"/>
          </ac:spMkLst>
        </pc:spChg>
        <pc:spChg chg="mod">
          <ac:chgData name="Christiaan Soer" userId="5c5086b5-f1b5-4878-9406-e2da38b9d994" providerId="ADAL" clId="{06CBC409-C8E7-4A9F-BC0A-EA184A6323F6}" dt="2023-10-02T09:28:55.219" v="1697" actId="790"/>
          <ac:spMkLst>
            <pc:docMk/>
            <pc:sldMk cId="521574949" sldId="2504"/>
            <ac:spMk id="3" creationId="{51401E36-40F8-0BB8-DC98-CBF3B06AF373}"/>
          </ac:spMkLst>
        </pc:spChg>
        <pc:spChg chg="mod">
          <ac:chgData name="Christiaan Soer" userId="5c5086b5-f1b5-4878-9406-e2da38b9d994" providerId="ADAL" clId="{06CBC409-C8E7-4A9F-BC0A-EA184A6323F6}" dt="2023-10-02T09:28:55.221" v="1698" actId="790"/>
          <ac:spMkLst>
            <pc:docMk/>
            <pc:sldMk cId="521574949" sldId="2504"/>
            <ac:spMk id="4" creationId="{C638B0A3-E12A-ABEA-137C-A511A35986B9}"/>
          </ac:spMkLst>
        </pc:spChg>
      </pc:sldChg>
      <pc:sldChg chg="modSp mod modNotes">
        <pc:chgData name="Christiaan Soer" userId="5c5086b5-f1b5-4878-9406-e2da38b9d994" providerId="ADAL" clId="{06CBC409-C8E7-4A9F-BC0A-EA184A6323F6}" dt="2023-10-10T13:57:20.022" v="3025"/>
        <pc:sldMkLst>
          <pc:docMk/>
          <pc:sldMk cId="2409139469" sldId="2505"/>
        </pc:sldMkLst>
        <pc:spChg chg="mod">
          <ac:chgData name="Christiaan Soer" userId="5c5086b5-f1b5-4878-9406-e2da38b9d994" providerId="ADAL" clId="{06CBC409-C8E7-4A9F-BC0A-EA184A6323F6}" dt="2023-10-02T09:28:55.279" v="1753" actId="790"/>
          <ac:spMkLst>
            <pc:docMk/>
            <pc:sldMk cId="2409139469" sldId="2505"/>
            <ac:spMk id="2" creationId="{35E42167-6361-4196-BD53-3F7F0EA8484E}"/>
          </ac:spMkLst>
        </pc:spChg>
        <pc:spChg chg="mod">
          <ac:chgData name="Christiaan Soer" userId="5c5086b5-f1b5-4878-9406-e2da38b9d994" providerId="ADAL" clId="{06CBC409-C8E7-4A9F-BC0A-EA184A6323F6}" dt="2023-10-02T09:28:55.280" v="1754" actId="790"/>
          <ac:spMkLst>
            <pc:docMk/>
            <pc:sldMk cId="2409139469" sldId="2505"/>
            <ac:spMk id="4" creationId="{00000000-0000-0000-0000-000000000000}"/>
          </ac:spMkLst>
        </pc:spChg>
        <pc:spChg chg="mod">
          <ac:chgData name="Christiaan Soer" userId="5c5086b5-f1b5-4878-9406-e2da38b9d994" providerId="ADAL" clId="{06CBC409-C8E7-4A9F-BC0A-EA184A6323F6}" dt="2023-10-02T10:13:58.854" v="2407" actId="20577"/>
          <ac:spMkLst>
            <pc:docMk/>
            <pc:sldMk cId="2409139469" sldId="2505"/>
            <ac:spMk id="8" creationId="{00000000-0000-0000-0000-000000000000}"/>
          </ac:spMkLst>
        </pc:spChg>
      </pc:sldChg>
      <pc:sldChg chg="modSp mod modNotes">
        <pc:chgData name="Christiaan Soer" userId="5c5086b5-f1b5-4878-9406-e2da38b9d994" providerId="ADAL" clId="{06CBC409-C8E7-4A9F-BC0A-EA184A6323F6}" dt="2023-10-10T13:57:20.022" v="3025"/>
        <pc:sldMkLst>
          <pc:docMk/>
          <pc:sldMk cId="4194879158" sldId="2506"/>
        </pc:sldMkLst>
        <pc:spChg chg="mod">
          <ac:chgData name="Christiaan Soer" userId="5c5086b5-f1b5-4878-9406-e2da38b9d994" providerId="ADAL" clId="{06CBC409-C8E7-4A9F-BC0A-EA184A6323F6}" dt="2023-10-02T09:28:55.284" v="1756" actId="790"/>
          <ac:spMkLst>
            <pc:docMk/>
            <pc:sldMk cId="4194879158" sldId="2506"/>
            <ac:spMk id="2" creationId="{35E42167-6361-4196-BD53-3F7F0EA8484E}"/>
          </ac:spMkLst>
        </pc:spChg>
        <pc:spChg chg="mod">
          <ac:chgData name="Christiaan Soer" userId="5c5086b5-f1b5-4878-9406-e2da38b9d994" providerId="ADAL" clId="{06CBC409-C8E7-4A9F-BC0A-EA184A6323F6}" dt="2023-10-02T09:28:55.284" v="1757" actId="790"/>
          <ac:spMkLst>
            <pc:docMk/>
            <pc:sldMk cId="4194879158" sldId="2506"/>
            <ac:spMk id="4" creationId="{00000000-0000-0000-0000-000000000000}"/>
          </ac:spMkLst>
        </pc:spChg>
        <pc:spChg chg="mod">
          <ac:chgData name="Christiaan Soer" userId="5c5086b5-f1b5-4878-9406-e2da38b9d994" providerId="ADAL" clId="{06CBC409-C8E7-4A9F-BC0A-EA184A6323F6}" dt="2023-10-02T10:14:04.853" v="2409" actId="20577"/>
          <ac:spMkLst>
            <pc:docMk/>
            <pc:sldMk cId="4194879158" sldId="2506"/>
            <ac:spMk id="8" creationId="{00000000-0000-0000-0000-000000000000}"/>
          </ac:spMkLst>
        </pc:spChg>
      </pc:sldChg>
      <pc:sldChg chg="modSp mod modNotes">
        <pc:chgData name="Christiaan Soer" userId="5c5086b5-f1b5-4878-9406-e2da38b9d994" providerId="ADAL" clId="{06CBC409-C8E7-4A9F-BC0A-EA184A6323F6}" dt="2023-10-11T07:58:41.213" v="3102" actId="113"/>
        <pc:sldMkLst>
          <pc:docMk/>
          <pc:sldMk cId="2907917576" sldId="2507"/>
        </pc:sldMkLst>
        <pc:spChg chg="mod">
          <ac:chgData name="Christiaan Soer" userId="5c5086b5-f1b5-4878-9406-e2da38b9d994" providerId="ADAL" clId="{06CBC409-C8E7-4A9F-BC0A-EA184A6323F6}" dt="2023-10-11T07:58:41.213" v="3102" actId="113"/>
          <ac:spMkLst>
            <pc:docMk/>
            <pc:sldMk cId="2907917576" sldId="2507"/>
            <ac:spMk id="2" creationId="{35E42167-6361-4196-BD53-3F7F0EA8484E}"/>
          </ac:spMkLst>
        </pc:spChg>
        <pc:spChg chg="mod">
          <ac:chgData name="Christiaan Soer" userId="5c5086b5-f1b5-4878-9406-e2da38b9d994" providerId="ADAL" clId="{06CBC409-C8E7-4A9F-BC0A-EA184A6323F6}" dt="2023-10-02T09:28:55.286" v="1760" actId="790"/>
          <ac:spMkLst>
            <pc:docMk/>
            <pc:sldMk cId="2907917576" sldId="2507"/>
            <ac:spMk id="4" creationId="{00000000-0000-0000-0000-000000000000}"/>
          </ac:spMkLst>
        </pc:spChg>
        <pc:spChg chg="mod">
          <ac:chgData name="Christiaan Soer" userId="5c5086b5-f1b5-4878-9406-e2da38b9d994" providerId="ADAL" clId="{06CBC409-C8E7-4A9F-BC0A-EA184A6323F6}" dt="2023-10-02T10:14:08.741" v="2411" actId="20577"/>
          <ac:spMkLst>
            <pc:docMk/>
            <pc:sldMk cId="2907917576" sldId="2507"/>
            <ac:spMk id="8" creationId="{00000000-0000-0000-0000-000000000000}"/>
          </ac:spMkLst>
        </pc:spChg>
      </pc:sldChg>
      <pc:sldChg chg="modSp mod modNotes">
        <pc:chgData name="Christiaan Soer" userId="5c5086b5-f1b5-4878-9406-e2da38b9d994" providerId="ADAL" clId="{06CBC409-C8E7-4A9F-BC0A-EA184A6323F6}" dt="2023-10-11T07:59:36.741" v="3110" actId="113"/>
        <pc:sldMkLst>
          <pc:docMk/>
          <pc:sldMk cId="3902657385" sldId="2508"/>
        </pc:sldMkLst>
        <pc:spChg chg="mod">
          <ac:chgData name="Christiaan Soer" userId="5c5086b5-f1b5-4878-9406-e2da38b9d994" providerId="ADAL" clId="{06CBC409-C8E7-4A9F-BC0A-EA184A6323F6}" dt="2023-10-11T07:59:36.741" v="3110" actId="113"/>
          <ac:spMkLst>
            <pc:docMk/>
            <pc:sldMk cId="3902657385" sldId="2508"/>
            <ac:spMk id="2" creationId="{35E42167-6361-4196-BD53-3F7F0EA8484E}"/>
          </ac:spMkLst>
        </pc:spChg>
        <pc:spChg chg="mod">
          <ac:chgData name="Christiaan Soer" userId="5c5086b5-f1b5-4878-9406-e2da38b9d994" providerId="ADAL" clId="{06CBC409-C8E7-4A9F-BC0A-EA184A6323F6}" dt="2023-10-02T09:28:55.298" v="1769" actId="790"/>
          <ac:spMkLst>
            <pc:docMk/>
            <pc:sldMk cId="3902657385" sldId="2508"/>
            <ac:spMk id="4" creationId="{00000000-0000-0000-0000-000000000000}"/>
          </ac:spMkLst>
        </pc:spChg>
        <pc:spChg chg="mod">
          <ac:chgData name="Christiaan Soer" userId="5c5086b5-f1b5-4878-9406-e2da38b9d994" providerId="ADAL" clId="{06CBC409-C8E7-4A9F-BC0A-EA184A6323F6}" dt="2023-10-11T07:59:09.583" v="3107" actId="20577"/>
          <ac:spMkLst>
            <pc:docMk/>
            <pc:sldMk cId="3902657385" sldId="2508"/>
            <ac:spMk id="8" creationId="{00000000-0000-0000-0000-000000000000}"/>
          </ac:spMkLst>
        </pc:spChg>
      </pc:sldChg>
      <pc:sldChg chg="modSp del mod">
        <pc:chgData name="Christiaan Soer" userId="5c5086b5-f1b5-4878-9406-e2da38b9d994" providerId="ADAL" clId="{06CBC409-C8E7-4A9F-BC0A-EA184A6323F6}" dt="2023-10-02T09:30:28.593" v="2212" actId="47"/>
        <pc:sldMkLst>
          <pc:docMk/>
          <pc:sldMk cId="447591430" sldId="2510"/>
        </pc:sldMkLst>
        <pc:spChg chg="mod">
          <ac:chgData name="Christiaan Soer" userId="5c5086b5-f1b5-4878-9406-e2da38b9d994" providerId="ADAL" clId="{06CBC409-C8E7-4A9F-BC0A-EA184A6323F6}" dt="2023-10-02T09:28:55.192" v="1677" actId="790"/>
          <ac:spMkLst>
            <pc:docMk/>
            <pc:sldMk cId="447591430" sldId="2510"/>
            <ac:spMk id="2" creationId="{1A342EC1-3D1A-9EF7-BD73-F47696F4C39E}"/>
          </ac:spMkLst>
        </pc:spChg>
        <pc:spChg chg="mod">
          <ac:chgData name="Christiaan Soer" userId="5c5086b5-f1b5-4878-9406-e2da38b9d994" providerId="ADAL" clId="{06CBC409-C8E7-4A9F-BC0A-EA184A6323F6}" dt="2023-10-02T09:28:55.193" v="1678" actId="790"/>
          <ac:spMkLst>
            <pc:docMk/>
            <pc:sldMk cId="447591430" sldId="2510"/>
            <ac:spMk id="4" creationId="{192E0491-A8FA-8E68-361B-AB385FB0B917}"/>
          </ac:spMkLst>
        </pc:spChg>
        <pc:spChg chg="mod">
          <ac:chgData name="Christiaan Soer" userId="5c5086b5-f1b5-4878-9406-e2da38b9d994" providerId="ADAL" clId="{06CBC409-C8E7-4A9F-BC0A-EA184A6323F6}" dt="2023-10-02T09:28:55.196" v="1679" actId="790"/>
          <ac:spMkLst>
            <pc:docMk/>
            <pc:sldMk cId="447591430" sldId="2510"/>
            <ac:spMk id="6" creationId="{3C0AC65C-4A77-9FD2-9D33-C3D1B358778A}"/>
          </ac:spMkLst>
        </pc:spChg>
      </pc:sldChg>
      <pc:sldChg chg="modSp del mod">
        <pc:chgData name="Christiaan Soer" userId="5c5086b5-f1b5-4878-9406-e2da38b9d994" providerId="ADAL" clId="{06CBC409-C8E7-4A9F-BC0A-EA184A6323F6}" dt="2023-10-02T09:30:29.628" v="2213" actId="47"/>
        <pc:sldMkLst>
          <pc:docMk/>
          <pc:sldMk cId="4159579531" sldId="2511"/>
        </pc:sldMkLst>
        <pc:spChg chg="mod">
          <ac:chgData name="Christiaan Soer" userId="5c5086b5-f1b5-4878-9406-e2da38b9d994" providerId="ADAL" clId="{06CBC409-C8E7-4A9F-BC0A-EA184A6323F6}" dt="2023-10-02T09:28:55.197" v="1680" actId="790"/>
          <ac:spMkLst>
            <pc:docMk/>
            <pc:sldMk cId="4159579531" sldId="2511"/>
            <ac:spMk id="2" creationId="{1A342EC1-3D1A-9EF7-BD73-F47696F4C39E}"/>
          </ac:spMkLst>
        </pc:spChg>
        <pc:spChg chg="mod">
          <ac:chgData name="Christiaan Soer" userId="5c5086b5-f1b5-4878-9406-e2da38b9d994" providerId="ADAL" clId="{06CBC409-C8E7-4A9F-BC0A-EA184A6323F6}" dt="2023-10-02T09:28:55.197" v="1681" actId="790"/>
          <ac:spMkLst>
            <pc:docMk/>
            <pc:sldMk cId="4159579531" sldId="2511"/>
            <ac:spMk id="4" creationId="{192E0491-A8FA-8E68-361B-AB385FB0B917}"/>
          </ac:spMkLst>
        </pc:spChg>
        <pc:spChg chg="mod">
          <ac:chgData name="Christiaan Soer" userId="5c5086b5-f1b5-4878-9406-e2da38b9d994" providerId="ADAL" clId="{06CBC409-C8E7-4A9F-BC0A-EA184A6323F6}" dt="2023-10-02T09:28:55.198" v="1682" actId="790"/>
          <ac:spMkLst>
            <pc:docMk/>
            <pc:sldMk cId="4159579531" sldId="2511"/>
            <ac:spMk id="6" creationId="{3C0AC65C-4A77-9FD2-9D33-C3D1B358778A}"/>
          </ac:spMkLst>
        </pc:spChg>
      </pc:sldChg>
      <pc:sldChg chg="modSp del mod">
        <pc:chgData name="Christiaan Soer" userId="5c5086b5-f1b5-4878-9406-e2da38b9d994" providerId="ADAL" clId="{06CBC409-C8E7-4A9F-BC0A-EA184A6323F6}" dt="2023-10-02T09:28:21.593" v="693" actId="2696"/>
        <pc:sldMkLst>
          <pc:docMk/>
          <pc:sldMk cId="3812863113" sldId="2513"/>
        </pc:sldMkLst>
        <pc:spChg chg="mod">
          <ac:chgData name="Christiaan Soer" userId="5c5086b5-f1b5-4878-9406-e2da38b9d994" providerId="ADAL" clId="{06CBC409-C8E7-4A9F-BC0A-EA184A6323F6}" dt="2023-10-02T09:28:20.997" v="99" actId="790"/>
          <ac:spMkLst>
            <pc:docMk/>
            <pc:sldMk cId="3812863113" sldId="2513"/>
            <ac:spMk id="2" creationId="{DA2D9B99-EADF-DB62-DF44-49AB7DFF22B6}"/>
          </ac:spMkLst>
        </pc:spChg>
        <pc:spChg chg="mod">
          <ac:chgData name="Christiaan Soer" userId="5c5086b5-f1b5-4878-9406-e2da38b9d994" providerId="ADAL" clId="{06CBC409-C8E7-4A9F-BC0A-EA184A6323F6}" dt="2023-10-02T09:28:20.998" v="100" actId="790"/>
          <ac:spMkLst>
            <pc:docMk/>
            <pc:sldMk cId="3812863113" sldId="2513"/>
            <ac:spMk id="3" creationId="{6E79C2EF-8A6E-3AEC-931C-A69FCC6B1CDC}"/>
          </ac:spMkLst>
        </pc:spChg>
        <pc:spChg chg="mod">
          <ac:chgData name="Christiaan Soer" userId="5c5086b5-f1b5-4878-9406-e2da38b9d994" providerId="ADAL" clId="{06CBC409-C8E7-4A9F-BC0A-EA184A6323F6}" dt="2023-10-02T09:28:21.008" v="101" actId="790"/>
          <ac:spMkLst>
            <pc:docMk/>
            <pc:sldMk cId="3812863113" sldId="2513"/>
            <ac:spMk id="4" creationId="{947838F9-D8C5-F127-9B35-8C7CC5196802}"/>
          </ac:spMkLst>
        </pc:spChg>
      </pc:sldChg>
      <pc:sldChg chg="modSp mod">
        <pc:chgData name="Christiaan Soer" userId="5c5086b5-f1b5-4878-9406-e2da38b9d994" providerId="ADAL" clId="{06CBC409-C8E7-4A9F-BC0A-EA184A6323F6}" dt="2023-10-02T10:15:13.622" v="2429" actId="20577"/>
        <pc:sldMkLst>
          <pc:docMk/>
          <pc:sldMk cId="2244633666" sldId="2514"/>
        </pc:sldMkLst>
        <pc:spChg chg="mod">
          <ac:chgData name="Christiaan Soer" userId="5c5086b5-f1b5-4878-9406-e2da38b9d994" providerId="ADAL" clId="{06CBC409-C8E7-4A9F-BC0A-EA184A6323F6}" dt="2023-10-02T10:15:13.622" v="2429" actId="20577"/>
          <ac:spMkLst>
            <pc:docMk/>
            <pc:sldMk cId="2244633666" sldId="2514"/>
            <ac:spMk id="2" creationId="{99F3058D-EC2D-2CC5-C807-20496F8C8E85}"/>
          </ac:spMkLst>
        </pc:spChg>
        <pc:spChg chg="mod">
          <ac:chgData name="Christiaan Soer" userId="5c5086b5-f1b5-4878-9406-e2da38b9d994" providerId="ADAL" clId="{06CBC409-C8E7-4A9F-BC0A-EA184A6323F6}" dt="2023-10-02T09:28:55.375" v="1832" actId="790"/>
          <ac:spMkLst>
            <pc:docMk/>
            <pc:sldMk cId="2244633666" sldId="2514"/>
            <ac:spMk id="3" creationId="{C418046F-7175-FDD6-121E-30C42409A7B3}"/>
          </ac:spMkLst>
        </pc:spChg>
        <pc:spChg chg="mod">
          <ac:chgData name="Christiaan Soer" userId="5c5086b5-f1b5-4878-9406-e2da38b9d994" providerId="ADAL" clId="{06CBC409-C8E7-4A9F-BC0A-EA184A6323F6}" dt="2023-10-02T09:28:55.375" v="1833" actId="790"/>
          <ac:spMkLst>
            <pc:docMk/>
            <pc:sldMk cId="2244633666" sldId="2514"/>
            <ac:spMk id="4" creationId="{C7D79D0E-7081-71F0-9D18-94503295087B}"/>
          </ac:spMkLst>
        </pc:spChg>
      </pc:sldChg>
      <pc:sldChg chg="modSp del mod">
        <pc:chgData name="Christiaan Soer" userId="5c5086b5-f1b5-4878-9406-e2da38b9d994" providerId="ADAL" clId="{06CBC409-C8E7-4A9F-BC0A-EA184A6323F6}" dt="2023-10-02T09:30:26.854" v="2211" actId="47"/>
        <pc:sldMkLst>
          <pc:docMk/>
          <pc:sldMk cId="3222274302" sldId="2515"/>
        </pc:sldMkLst>
        <pc:spChg chg="mod">
          <ac:chgData name="Christiaan Soer" userId="5c5086b5-f1b5-4878-9406-e2da38b9d994" providerId="ADAL" clId="{06CBC409-C8E7-4A9F-BC0A-EA184A6323F6}" dt="2023-10-02T09:28:55.191" v="1675" actId="790"/>
          <ac:spMkLst>
            <pc:docMk/>
            <pc:sldMk cId="3222274302" sldId="2515"/>
            <ac:spMk id="2" creationId="{1A342EC1-3D1A-9EF7-BD73-F47696F4C39E}"/>
          </ac:spMkLst>
        </pc:spChg>
        <pc:spChg chg="mod">
          <ac:chgData name="Christiaan Soer" userId="5c5086b5-f1b5-4878-9406-e2da38b9d994" providerId="ADAL" clId="{06CBC409-C8E7-4A9F-BC0A-EA184A6323F6}" dt="2023-10-02T09:28:55.192" v="1676" actId="790"/>
          <ac:spMkLst>
            <pc:docMk/>
            <pc:sldMk cId="3222274302" sldId="2515"/>
            <ac:spMk id="4" creationId="{192E0491-A8FA-8E68-361B-AB385FB0B917}"/>
          </ac:spMkLst>
        </pc:spChg>
      </pc:sldChg>
      <pc:sldChg chg="modSp add del mod">
        <pc:chgData name="Christiaan Soer" userId="5c5086b5-f1b5-4878-9406-e2da38b9d994" providerId="ADAL" clId="{06CBC409-C8E7-4A9F-BC0A-EA184A6323F6}" dt="2023-10-02T09:28:38.094" v="1424" actId="2696"/>
        <pc:sldMkLst>
          <pc:docMk/>
          <pc:sldMk cId="1610314303" sldId="2516"/>
        </pc:sldMkLst>
        <pc:spChg chg="mod">
          <ac:chgData name="Christiaan Soer" userId="5c5086b5-f1b5-4878-9406-e2da38b9d994" providerId="ADAL" clId="{06CBC409-C8E7-4A9F-BC0A-EA184A6323F6}" dt="2023-10-02T09:28:37.556" v="830" actId="790"/>
          <ac:spMkLst>
            <pc:docMk/>
            <pc:sldMk cId="1610314303" sldId="2516"/>
            <ac:spMk id="2" creationId="{D97C16DF-F73F-8B04-4CF3-1B8D14AFC9E0}"/>
          </ac:spMkLst>
        </pc:spChg>
        <pc:spChg chg="mod">
          <ac:chgData name="Christiaan Soer" userId="5c5086b5-f1b5-4878-9406-e2da38b9d994" providerId="ADAL" clId="{06CBC409-C8E7-4A9F-BC0A-EA184A6323F6}" dt="2023-10-02T09:28:37.557" v="831" actId="790"/>
          <ac:spMkLst>
            <pc:docMk/>
            <pc:sldMk cId="1610314303" sldId="2516"/>
            <ac:spMk id="3" creationId="{FB16BA51-B4A6-E4BA-8844-1EBDEBFF134D}"/>
          </ac:spMkLst>
        </pc:spChg>
        <pc:spChg chg="mod">
          <ac:chgData name="Christiaan Soer" userId="5c5086b5-f1b5-4878-9406-e2da38b9d994" providerId="ADAL" clId="{06CBC409-C8E7-4A9F-BC0A-EA184A6323F6}" dt="2023-10-02T09:28:37.560" v="832" actId="790"/>
          <ac:spMkLst>
            <pc:docMk/>
            <pc:sldMk cId="1610314303" sldId="2516"/>
            <ac:spMk id="4" creationId="{EAD79D56-E379-A214-1C0D-924AF3446252}"/>
          </ac:spMkLst>
        </pc:spChg>
      </pc:sldChg>
      <pc:sldChg chg="modSp add del mod">
        <pc:chgData name="Christiaan Soer" userId="5c5086b5-f1b5-4878-9406-e2da38b9d994" providerId="ADAL" clId="{06CBC409-C8E7-4A9F-BC0A-EA184A6323F6}" dt="2023-10-02T09:28:55.703" v="2155" actId="2696"/>
        <pc:sldMkLst>
          <pc:docMk/>
          <pc:sldMk cId="2152200863" sldId="2517"/>
        </pc:sldMkLst>
        <pc:spChg chg="mod">
          <ac:chgData name="Christiaan Soer" userId="5c5086b5-f1b5-4878-9406-e2da38b9d994" providerId="ADAL" clId="{06CBC409-C8E7-4A9F-BC0A-EA184A6323F6}" dt="2023-10-02T09:28:55.123" v="1561" actId="790"/>
          <ac:spMkLst>
            <pc:docMk/>
            <pc:sldMk cId="2152200863" sldId="2517"/>
            <ac:spMk id="2" creationId="{8BBD0E0B-1F5D-17C2-C5CC-74670E57F569}"/>
          </ac:spMkLst>
        </pc:spChg>
        <pc:spChg chg="mod">
          <ac:chgData name="Christiaan Soer" userId="5c5086b5-f1b5-4878-9406-e2da38b9d994" providerId="ADAL" clId="{06CBC409-C8E7-4A9F-BC0A-EA184A6323F6}" dt="2023-10-02T09:28:55.124" v="1562" actId="790"/>
          <ac:spMkLst>
            <pc:docMk/>
            <pc:sldMk cId="2152200863" sldId="2517"/>
            <ac:spMk id="3" creationId="{86714A59-1B64-BC70-E1A9-77042D1F3C72}"/>
          </ac:spMkLst>
        </pc:spChg>
        <pc:spChg chg="mod">
          <ac:chgData name="Christiaan Soer" userId="5c5086b5-f1b5-4878-9406-e2da38b9d994" providerId="ADAL" clId="{06CBC409-C8E7-4A9F-BC0A-EA184A6323F6}" dt="2023-10-02T09:28:55.126" v="1563" actId="790"/>
          <ac:spMkLst>
            <pc:docMk/>
            <pc:sldMk cId="2152200863" sldId="2517"/>
            <ac:spMk id="4" creationId="{FF600CDE-A1A2-1A24-15FD-DC5677D33377}"/>
          </ac:spMkLst>
        </pc:spChg>
      </pc:sldChg>
      <pc:sldChg chg="modSp add mod">
        <pc:chgData name="Christiaan Soer" userId="5c5086b5-f1b5-4878-9406-e2da38b9d994" providerId="ADAL" clId="{06CBC409-C8E7-4A9F-BC0A-EA184A6323F6}" dt="2023-10-02T09:28:55.697" v="2154" actId="947"/>
        <pc:sldMkLst>
          <pc:docMk/>
          <pc:sldMk cId="1326342948" sldId="2518"/>
        </pc:sldMkLst>
        <pc:spChg chg="mod">
          <ac:chgData name="Christiaan Soer" userId="5c5086b5-f1b5-4878-9406-e2da38b9d994" providerId="ADAL" clId="{06CBC409-C8E7-4A9F-BC0A-EA184A6323F6}" dt="2023-10-02T09:28:55.692" v="2150" actId="20577"/>
          <ac:spMkLst>
            <pc:docMk/>
            <pc:sldMk cId="1326342948" sldId="2518"/>
            <ac:spMk id="2" creationId="{F04DE4CE-C4CA-4917-A677-E76540F86B17}"/>
          </ac:spMkLst>
        </pc:spChg>
        <pc:spChg chg="mod">
          <ac:chgData name="Christiaan Soer" userId="5c5086b5-f1b5-4878-9406-e2da38b9d994" providerId="ADAL" clId="{06CBC409-C8E7-4A9F-BC0A-EA184A6323F6}" dt="2023-10-02T09:28:55.692" v="2151" actId="20577"/>
          <ac:spMkLst>
            <pc:docMk/>
            <pc:sldMk cId="1326342948" sldId="2518"/>
            <ac:spMk id="3" creationId="{C5B1211F-C95E-9F5B-5346-9DEE2DD765F4}"/>
          </ac:spMkLst>
        </pc:spChg>
        <pc:spChg chg="mod">
          <ac:chgData name="Christiaan Soer" userId="5c5086b5-f1b5-4878-9406-e2da38b9d994" providerId="ADAL" clId="{06CBC409-C8E7-4A9F-BC0A-EA184A6323F6}" dt="2023-10-02T09:28:55.697" v="2154" actId="947"/>
          <ac:spMkLst>
            <pc:docMk/>
            <pc:sldMk cId="1326342948" sldId="2518"/>
            <ac:spMk id="4" creationId="{AE3E6B65-D3B5-5410-4FEE-335AC905A488}"/>
          </ac:spMkLst>
        </pc:spChg>
      </pc:sldChg>
      <pc:sldChg chg="add">
        <pc:chgData name="Christiaan Soer" userId="5c5086b5-f1b5-4878-9406-e2da38b9d994" providerId="ADAL" clId="{06CBC409-C8E7-4A9F-BC0A-EA184A6323F6}" dt="2023-10-02T09:59:47.527" v="2309"/>
        <pc:sldMkLst>
          <pc:docMk/>
          <pc:sldMk cId="523694952" sldId="2519"/>
        </pc:sldMkLst>
      </pc:sldChg>
      <pc:sldChg chg="addSp delSp modSp add mod">
        <pc:chgData name="Christiaan Soer" userId="5c5086b5-f1b5-4878-9406-e2da38b9d994" providerId="ADAL" clId="{06CBC409-C8E7-4A9F-BC0A-EA184A6323F6}" dt="2023-10-11T07:53:41.190" v="3030" actId="1076"/>
        <pc:sldMkLst>
          <pc:docMk/>
          <pc:sldMk cId="1436235209" sldId="2520"/>
        </pc:sldMkLst>
        <pc:spChg chg="add del mod">
          <ac:chgData name="Christiaan Soer" userId="5c5086b5-f1b5-4878-9406-e2da38b9d994" providerId="ADAL" clId="{06CBC409-C8E7-4A9F-BC0A-EA184A6323F6}" dt="2023-10-02T10:04:09.550" v="2359" actId="478"/>
          <ac:spMkLst>
            <pc:docMk/>
            <pc:sldMk cId="1436235209" sldId="2520"/>
            <ac:spMk id="5" creationId="{04ADC954-3B6E-6F7D-AD9C-0D5207047F58}"/>
          </ac:spMkLst>
        </pc:spChg>
        <pc:spChg chg="del">
          <ac:chgData name="Christiaan Soer" userId="5c5086b5-f1b5-4878-9406-e2da38b9d994" providerId="ADAL" clId="{06CBC409-C8E7-4A9F-BC0A-EA184A6323F6}" dt="2023-10-02T10:04:06.168" v="2358" actId="478"/>
          <ac:spMkLst>
            <pc:docMk/>
            <pc:sldMk cId="1436235209" sldId="2520"/>
            <ac:spMk id="8" creationId="{3F1FCE58-11FF-D798-E3BE-3FCDF9561C26}"/>
          </ac:spMkLst>
        </pc:spChg>
        <pc:picChg chg="add del mod">
          <ac:chgData name="Christiaan Soer" userId="5c5086b5-f1b5-4878-9406-e2da38b9d994" providerId="ADAL" clId="{06CBC409-C8E7-4A9F-BC0A-EA184A6323F6}" dt="2023-10-02T10:04:23.237" v="2364" actId="478"/>
          <ac:picMkLst>
            <pc:docMk/>
            <pc:sldMk cId="1436235209" sldId="2520"/>
            <ac:picMk id="7" creationId="{7294605E-C946-0352-22BC-9A11DC3AED3F}"/>
          </ac:picMkLst>
        </pc:picChg>
        <pc:picChg chg="add mod modCrop">
          <ac:chgData name="Christiaan Soer" userId="5c5086b5-f1b5-4878-9406-e2da38b9d994" providerId="ADAL" clId="{06CBC409-C8E7-4A9F-BC0A-EA184A6323F6}" dt="2023-10-11T07:53:41.190" v="3030" actId="1076"/>
          <ac:picMkLst>
            <pc:docMk/>
            <pc:sldMk cId="1436235209" sldId="2520"/>
            <ac:picMk id="10" creationId="{43276C9B-F6F7-A8D9-FA25-78AB7735ACCD}"/>
          </ac:picMkLst>
        </pc:picChg>
      </pc:sldChg>
      <pc:sldChg chg="add ord">
        <pc:chgData name="Christiaan Soer" userId="5c5086b5-f1b5-4878-9406-e2da38b9d994" providerId="ADAL" clId="{06CBC409-C8E7-4A9F-BC0A-EA184A6323F6}" dt="2023-10-02T10:11:02.282" v="2405"/>
        <pc:sldMkLst>
          <pc:docMk/>
          <pc:sldMk cId="2505616035" sldId="2521"/>
        </pc:sldMkLst>
      </pc:sldChg>
      <pc:sldChg chg="add">
        <pc:chgData name="Christiaan Soer" userId="5c5086b5-f1b5-4878-9406-e2da38b9d994" providerId="ADAL" clId="{06CBC409-C8E7-4A9F-BC0A-EA184A6323F6}" dt="2023-10-02T10:08:23.003" v="2381"/>
        <pc:sldMkLst>
          <pc:docMk/>
          <pc:sldMk cId="1245125141" sldId="2522"/>
        </pc:sldMkLst>
      </pc:sldChg>
      <pc:sldChg chg="modSp add mod">
        <pc:chgData name="Christiaan Soer" userId="5c5086b5-f1b5-4878-9406-e2da38b9d994" providerId="ADAL" clId="{06CBC409-C8E7-4A9F-BC0A-EA184A6323F6}" dt="2023-10-02T10:18:33.357" v="2502" actId="20577"/>
        <pc:sldMkLst>
          <pc:docMk/>
          <pc:sldMk cId="2084693457" sldId="2523"/>
        </pc:sldMkLst>
        <pc:spChg chg="mod">
          <ac:chgData name="Christiaan Soer" userId="5c5086b5-f1b5-4878-9406-e2da38b9d994" providerId="ADAL" clId="{06CBC409-C8E7-4A9F-BC0A-EA184A6323F6}" dt="2023-10-02T10:18:33.357" v="2502" actId="20577"/>
          <ac:spMkLst>
            <pc:docMk/>
            <pc:sldMk cId="2084693457" sldId="2523"/>
            <ac:spMk id="2" creationId="{434464CF-0491-47B5-B963-60D48B9CEA89}"/>
          </ac:spMkLst>
        </pc:spChg>
        <pc:spChg chg="mod">
          <ac:chgData name="Christiaan Soer" userId="5c5086b5-f1b5-4878-9406-e2da38b9d994" providerId="ADAL" clId="{06CBC409-C8E7-4A9F-BC0A-EA184A6323F6}" dt="2023-10-02T10:17:51.718" v="2487" actId="27636"/>
          <ac:spMkLst>
            <pc:docMk/>
            <pc:sldMk cId="2084693457" sldId="2523"/>
            <ac:spMk id="7" creationId="{5EC29EBD-9B14-4E60-B287-6A411A62C337}"/>
          </ac:spMkLst>
        </pc:spChg>
      </pc:sldChg>
      <pc:sldChg chg="add del">
        <pc:chgData name="Christiaan Soer" userId="5c5086b5-f1b5-4878-9406-e2da38b9d994" providerId="ADAL" clId="{06CBC409-C8E7-4A9F-BC0A-EA184A6323F6}" dt="2023-10-02T10:15:48.608" v="2431" actId="47"/>
        <pc:sldMkLst>
          <pc:docMk/>
          <pc:sldMk cId="3810954333" sldId="2523"/>
        </pc:sldMkLst>
      </pc:sldChg>
      <pc:sldChg chg="modSp add mod">
        <pc:chgData name="Christiaan Soer" userId="5c5086b5-f1b5-4878-9406-e2da38b9d994" providerId="ADAL" clId="{06CBC409-C8E7-4A9F-BC0A-EA184A6323F6}" dt="2023-10-02T10:18:37.791" v="2504" actId="20577"/>
        <pc:sldMkLst>
          <pc:docMk/>
          <pc:sldMk cId="1464227416" sldId="2524"/>
        </pc:sldMkLst>
        <pc:spChg chg="mod">
          <ac:chgData name="Christiaan Soer" userId="5c5086b5-f1b5-4878-9406-e2da38b9d994" providerId="ADAL" clId="{06CBC409-C8E7-4A9F-BC0A-EA184A6323F6}" dt="2023-10-02T10:18:37.791" v="2504" actId="20577"/>
          <ac:spMkLst>
            <pc:docMk/>
            <pc:sldMk cId="1464227416" sldId="2524"/>
            <ac:spMk id="2" creationId="{434464CF-0491-47B5-B963-60D48B9CEA89}"/>
          </ac:spMkLst>
        </pc:spChg>
        <pc:spChg chg="mod">
          <ac:chgData name="Christiaan Soer" userId="5c5086b5-f1b5-4878-9406-e2da38b9d994" providerId="ADAL" clId="{06CBC409-C8E7-4A9F-BC0A-EA184A6323F6}" dt="2023-10-02T10:17:44.079" v="2485" actId="6549"/>
          <ac:spMkLst>
            <pc:docMk/>
            <pc:sldMk cId="1464227416" sldId="2524"/>
            <ac:spMk id="7" creationId="{5EC29EBD-9B14-4E60-B287-6A411A62C337}"/>
          </ac:spMkLst>
        </pc:spChg>
      </pc:sldChg>
      <pc:sldChg chg="addSp delSp modSp add mod">
        <pc:chgData name="Christiaan Soer" userId="5c5086b5-f1b5-4878-9406-e2da38b9d994" providerId="ADAL" clId="{06CBC409-C8E7-4A9F-BC0A-EA184A6323F6}" dt="2023-10-02T10:18:46.557" v="2512" actId="20577"/>
        <pc:sldMkLst>
          <pc:docMk/>
          <pc:sldMk cId="895670905" sldId="2525"/>
        </pc:sldMkLst>
        <pc:spChg chg="mod">
          <ac:chgData name="Christiaan Soer" userId="5c5086b5-f1b5-4878-9406-e2da38b9d994" providerId="ADAL" clId="{06CBC409-C8E7-4A9F-BC0A-EA184A6323F6}" dt="2023-10-02T10:18:46.557" v="2512" actId="20577"/>
          <ac:spMkLst>
            <pc:docMk/>
            <pc:sldMk cId="895670905" sldId="2525"/>
            <ac:spMk id="2" creationId="{434464CF-0491-47B5-B963-60D48B9CEA89}"/>
          </ac:spMkLst>
        </pc:spChg>
        <pc:spChg chg="add del mod">
          <ac:chgData name="Christiaan Soer" userId="5c5086b5-f1b5-4878-9406-e2da38b9d994" providerId="ADAL" clId="{06CBC409-C8E7-4A9F-BC0A-EA184A6323F6}" dt="2023-10-02T10:18:43.925" v="2506" actId="478"/>
          <ac:spMkLst>
            <pc:docMk/>
            <pc:sldMk cId="895670905" sldId="2525"/>
            <ac:spMk id="5" creationId="{7A363789-A7B1-58CC-5628-9B116E4EC540}"/>
          </ac:spMkLst>
        </pc:spChg>
        <pc:spChg chg="del">
          <ac:chgData name="Christiaan Soer" userId="5c5086b5-f1b5-4878-9406-e2da38b9d994" providerId="ADAL" clId="{06CBC409-C8E7-4A9F-BC0A-EA184A6323F6}" dt="2023-10-02T10:18:42.352" v="2505" actId="478"/>
          <ac:spMkLst>
            <pc:docMk/>
            <pc:sldMk cId="895670905" sldId="2525"/>
            <ac:spMk id="7" creationId="{5EC29EBD-9B14-4E60-B287-6A411A62C337}"/>
          </ac:spMkLst>
        </pc:spChg>
      </pc:sldChg>
      <pc:sldChg chg="addSp delSp modSp add mod ord">
        <pc:chgData name="Christiaan Soer" userId="5c5086b5-f1b5-4878-9406-e2da38b9d994" providerId="ADAL" clId="{06CBC409-C8E7-4A9F-BC0A-EA184A6323F6}" dt="2023-10-11T07:56:42.452" v="3100" actId="20577"/>
        <pc:sldMkLst>
          <pc:docMk/>
          <pc:sldMk cId="4083434740" sldId="2526"/>
        </pc:sldMkLst>
        <pc:spChg chg="mod">
          <ac:chgData name="Christiaan Soer" userId="5c5086b5-f1b5-4878-9406-e2da38b9d994" providerId="ADAL" clId="{06CBC409-C8E7-4A9F-BC0A-EA184A6323F6}" dt="2023-10-11T07:56:42.452" v="3100" actId="20577"/>
          <ac:spMkLst>
            <pc:docMk/>
            <pc:sldMk cId="4083434740" sldId="2526"/>
            <ac:spMk id="2" creationId="{C87AB5CD-DF84-4E96-8665-F7D97EE86ACA}"/>
          </ac:spMkLst>
        </pc:spChg>
        <pc:spChg chg="add mod">
          <ac:chgData name="Christiaan Soer" userId="5c5086b5-f1b5-4878-9406-e2da38b9d994" providerId="ADAL" clId="{06CBC409-C8E7-4A9F-BC0A-EA184A6323F6}" dt="2023-10-11T07:56:33.482" v="3083" actId="27636"/>
          <ac:spMkLst>
            <pc:docMk/>
            <pc:sldMk cId="4083434740" sldId="2526"/>
            <ac:spMk id="3" creationId="{BC83DDC0-85B2-81B8-CF9E-3BDFFBFFB599}"/>
          </ac:spMkLst>
        </pc:spChg>
        <pc:picChg chg="del">
          <ac:chgData name="Christiaan Soer" userId="5c5086b5-f1b5-4878-9406-e2da38b9d994" providerId="ADAL" clId="{06CBC409-C8E7-4A9F-BC0A-EA184A6323F6}" dt="2023-10-10T09:47:47.217" v="2804" actId="478"/>
          <ac:picMkLst>
            <pc:docMk/>
            <pc:sldMk cId="4083434740" sldId="2526"/>
            <ac:picMk id="10" creationId="{43276C9B-F6F7-A8D9-FA25-78AB7735ACCD}"/>
          </ac:picMkLst>
        </pc:picChg>
      </pc:sldChg>
      <pc:sldChg chg="modSp add mod">
        <pc:chgData name="Christiaan Soer" userId="5c5086b5-f1b5-4878-9406-e2da38b9d994" providerId="ADAL" clId="{06CBC409-C8E7-4A9F-BC0A-EA184A6323F6}" dt="2023-10-10T10:46:42.435" v="2926" actId="20577"/>
        <pc:sldMkLst>
          <pc:docMk/>
          <pc:sldMk cId="728254644" sldId="2527"/>
        </pc:sldMkLst>
        <pc:spChg chg="mod">
          <ac:chgData name="Christiaan Soer" userId="5c5086b5-f1b5-4878-9406-e2da38b9d994" providerId="ADAL" clId="{06CBC409-C8E7-4A9F-BC0A-EA184A6323F6}" dt="2023-10-10T10:46:42.435" v="2926" actId="20577"/>
          <ac:spMkLst>
            <pc:docMk/>
            <pc:sldMk cId="728254644" sldId="2527"/>
            <ac:spMk id="3" creationId="{BC83DDC0-85B2-81B8-CF9E-3BDFFBFFB599}"/>
          </ac:spMkLst>
        </pc:spChg>
      </pc:sldChg>
      <pc:sldChg chg="modSp add mod">
        <pc:chgData name="Christiaan Soer" userId="5c5086b5-f1b5-4878-9406-e2da38b9d994" providerId="ADAL" clId="{06CBC409-C8E7-4A9F-BC0A-EA184A6323F6}" dt="2023-10-10T09:50:48.979" v="2899" actId="113"/>
        <pc:sldMkLst>
          <pc:docMk/>
          <pc:sldMk cId="1633661916" sldId="2528"/>
        </pc:sldMkLst>
        <pc:spChg chg="mod">
          <ac:chgData name="Christiaan Soer" userId="5c5086b5-f1b5-4878-9406-e2da38b9d994" providerId="ADAL" clId="{06CBC409-C8E7-4A9F-BC0A-EA184A6323F6}" dt="2023-10-10T09:50:48.979" v="2899" actId="113"/>
          <ac:spMkLst>
            <pc:docMk/>
            <pc:sldMk cId="1633661916" sldId="2528"/>
            <ac:spMk id="3" creationId="{BC83DDC0-85B2-81B8-CF9E-3BDFFBFFB599}"/>
          </ac:spMkLst>
        </pc:spChg>
      </pc:sldChg>
      <pc:sldChg chg="add del">
        <pc:chgData name="Christiaan Soer" userId="5c5086b5-f1b5-4878-9406-e2da38b9d994" providerId="ADAL" clId="{06CBC409-C8E7-4A9F-BC0A-EA184A6323F6}" dt="2023-10-10T09:49:41.990" v="2886"/>
        <pc:sldMkLst>
          <pc:docMk/>
          <pc:sldMk cId="3446315614" sldId="2528"/>
        </pc:sldMkLst>
      </pc:sldChg>
      <pc:sldChg chg="modSp add mod">
        <pc:chgData name="Christiaan Soer" userId="5c5086b5-f1b5-4878-9406-e2da38b9d994" providerId="ADAL" clId="{06CBC409-C8E7-4A9F-BC0A-EA184A6323F6}" dt="2023-10-10T09:51:59.642" v="2907" actId="255"/>
        <pc:sldMkLst>
          <pc:docMk/>
          <pc:sldMk cId="919208465" sldId="2529"/>
        </pc:sldMkLst>
        <pc:spChg chg="mod">
          <ac:chgData name="Christiaan Soer" userId="5c5086b5-f1b5-4878-9406-e2da38b9d994" providerId="ADAL" clId="{06CBC409-C8E7-4A9F-BC0A-EA184A6323F6}" dt="2023-10-10T09:51:59.642" v="2907" actId="255"/>
          <ac:spMkLst>
            <pc:docMk/>
            <pc:sldMk cId="919208465" sldId="2529"/>
            <ac:spMk id="3" creationId="{BC83DDC0-85B2-81B8-CF9E-3BDFFBFFB599}"/>
          </ac:spMkLst>
        </pc:spChg>
      </pc:sldChg>
      <pc:sldChg chg="modSp add mod">
        <pc:chgData name="Christiaan Soer" userId="5c5086b5-f1b5-4878-9406-e2da38b9d994" providerId="ADAL" clId="{06CBC409-C8E7-4A9F-BC0A-EA184A6323F6}" dt="2023-10-10T09:52:24.436" v="2910" actId="113"/>
        <pc:sldMkLst>
          <pc:docMk/>
          <pc:sldMk cId="2073073463" sldId="2530"/>
        </pc:sldMkLst>
        <pc:spChg chg="mod">
          <ac:chgData name="Christiaan Soer" userId="5c5086b5-f1b5-4878-9406-e2da38b9d994" providerId="ADAL" clId="{06CBC409-C8E7-4A9F-BC0A-EA184A6323F6}" dt="2023-10-10T09:52:24.436" v="2910" actId="113"/>
          <ac:spMkLst>
            <pc:docMk/>
            <pc:sldMk cId="2073073463" sldId="2530"/>
            <ac:spMk id="3" creationId="{BC83DDC0-85B2-81B8-CF9E-3BDFFBFFB599}"/>
          </ac:spMkLst>
        </pc:spChg>
      </pc:sldChg>
      <pc:sldChg chg="modSp add del mod">
        <pc:chgData name="Christiaan Soer" userId="5c5086b5-f1b5-4878-9406-e2da38b9d994" providerId="ADAL" clId="{06CBC409-C8E7-4A9F-BC0A-EA184A6323F6}" dt="2023-10-11T07:57:32.077" v="3101" actId="47"/>
        <pc:sldMkLst>
          <pc:docMk/>
          <pc:sldMk cId="3990487587" sldId="2531"/>
        </pc:sldMkLst>
        <pc:spChg chg="mod">
          <ac:chgData name="Christiaan Soer" userId="5c5086b5-f1b5-4878-9406-e2da38b9d994" providerId="ADAL" clId="{06CBC409-C8E7-4A9F-BC0A-EA184A6323F6}" dt="2023-10-10T10:46:14.811" v="2923" actId="5793"/>
          <ac:spMkLst>
            <pc:docMk/>
            <pc:sldMk cId="3990487587" sldId="2531"/>
            <ac:spMk id="3" creationId="{BC83DDC0-85B2-81B8-CF9E-3BDFFBFFB599}"/>
          </ac:spMkLst>
        </pc:spChg>
      </pc:sldChg>
      <pc:sldChg chg="addSp delSp modSp add mod">
        <pc:chgData name="Christiaan Soer" userId="5c5086b5-f1b5-4878-9406-e2da38b9d994" providerId="ADAL" clId="{06CBC409-C8E7-4A9F-BC0A-EA184A6323F6}" dt="2023-10-10T10:53:30.346" v="2941" actId="1076"/>
        <pc:sldMkLst>
          <pc:docMk/>
          <pc:sldMk cId="3467982882" sldId="2532"/>
        </pc:sldMkLst>
        <pc:spChg chg="del mod">
          <ac:chgData name="Christiaan Soer" userId="5c5086b5-f1b5-4878-9406-e2da38b9d994" providerId="ADAL" clId="{06CBC409-C8E7-4A9F-BC0A-EA184A6323F6}" dt="2023-10-10T10:50:48.731" v="2927" actId="478"/>
          <ac:spMkLst>
            <pc:docMk/>
            <pc:sldMk cId="3467982882" sldId="2532"/>
            <ac:spMk id="3" creationId="{BC83DDC0-85B2-81B8-CF9E-3BDFFBFFB599}"/>
          </ac:spMkLst>
        </pc:spChg>
        <pc:spChg chg="add del mod">
          <ac:chgData name="Christiaan Soer" userId="5c5086b5-f1b5-4878-9406-e2da38b9d994" providerId="ADAL" clId="{06CBC409-C8E7-4A9F-BC0A-EA184A6323F6}" dt="2023-10-10T10:50:52.072" v="2928" actId="478"/>
          <ac:spMkLst>
            <pc:docMk/>
            <pc:sldMk cId="3467982882" sldId="2532"/>
            <ac:spMk id="6" creationId="{A0B4F916-3C00-E74A-ED27-672ABE5AA56C}"/>
          </ac:spMkLst>
        </pc:spChg>
        <pc:spChg chg="add mod">
          <ac:chgData name="Christiaan Soer" userId="5c5086b5-f1b5-4878-9406-e2da38b9d994" providerId="ADAL" clId="{06CBC409-C8E7-4A9F-BC0A-EA184A6323F6}" dt="2023-10-10T10:53:30.346" v="2941" actId="1076"/>
          <ac:spMkLst>
            <pc:docMk/>
            <pc:sldMk cId="3467982882" sldId="2532"/>
            <ac:spMk id="12" creationId="{8D1365EA-C234-DCB1-251F-98B24DF68157}"/>
          </ac:spMkLst>
        </pc:spChg>
        <pc:picChg chg="add del mod">
          <ac:chgData name="Christiaan Soer" userId="5c5086b5-f1b5-4878-9406-e2da38b9d994" providerId="ADAL" clId="{06CBC409-C8E7-4A9F-BC0A-EA184A6323F6}" dt="2023-10-10T10:52:30.112" v="2934" actId="478"/>
          <ac:picMkLst>
            <pc:docMk/>
            <pc:sldMk cId="3467982882" sldId="2532"/>
            <ac:picMk id="8" creationId="{94D3EF8D-1AAF-33F3-5D52-122DC2A8124A}"/>
          </ac:picMkLst>
        </pc:picChg>
        <pc:picChg chg="add mod">
          <ac:chgData name="Christiaan Soer" userId="5c5086b5-f1b5-4878-9406-e2da38b9d994" providerId="ADAL" clId="{06CBC409-C8E7-4A9F-BC0A-EA184A6323F6}" dt="2023-10-10T10:52:44.186" v="2937" actId="1076"/>
          <ac:picMkLst>
            <pc:docMk/>
            <pc:sldMk cId="3467982882" sldId="2532"/>
            <ac:picMk id="10" creationId="{F7B53187-D786-5E06-443A-C8EB3794E9D8}"/>
          </ac:picMkLst>
        </pc:picChg>
      </pc:sldChg>
      <pc:sldChg chg="add">
        <pc:chgData name="Christiaan Soer" userId="5c5086b5-f1b5-4878-9406-e2da38b9d994" providerId="ADAL" clId="{06CBC409-C8E7-4A9F-BC0A-EA184A6323F6}" dt="2023-10-10T10:51:20.587" v="2932"/>
        <pc:sldMkLst>
          <pc:docMk/>
          <pc:sldMk cId="100885808" sldId="2533"/>
        </pc:sldMkLst>
      </pc:sldChg>
      <pc:sldChg chg="addSp delSp add mod">
        <pc:chgData name="Christiaan Soer" userId="5c5086b5-f1b5-4878-9406-e2da38b9d994" providerId="ADAL" clId="{06CBC409-C8E7-4A9F-BC0A-EA184A6323F6}" dt="2023-10-10T10:54:02.522" v="2943" actId="22"/>
        <pc:sldMkLst>
          <pc:docMk/>
          <pc:sldMk cId="1183950089" sldId="2534"/>
        </pc:sldMkLst>
        <pc:spChg chg="add del">
          <ac:chgData name="Christiaan Soer" userId="5c5086b5-f1b5-4878-9406-e2da38b9d994" providerId="ADAL" clId="{06CBC409-C8E7-4A9F-BC0A-EA184A6323F6}" dt="2023-10-10T10:54:02.522" v="2943" actId="22"/>
          <ac:spMkLst>
            <pc:docMk/>
            <pc:sldMk cId="1183950089" sldId="2534"/>
            <ac:spMk id="5" creationId="{BD01F4D3-EAC0-7566-9C34-014E167091D7}"/>
          </ac:spMkLst>
        </pc:spChg>
      </pc:sldChg>
      <pc:sldChg chg="addSp delSp modSp add mod">
        <pc:chgData name="Christiaan Soer" userId="5c5086b5-f1b5-4878-9406-e2da38b9d994" providerId="ADAL" clId="{06CBC409-C8E7-4A9F-BC0A-EA184A6323F6}" dt="2023-10-10T10:56:24.698" v="2951" actId="1076"/>
        <pc:sldMkLst>
          <pc:docMk/>
          <pc:sldMk cId="2889138382" sldId="2535"/>
        </pc:sldMkLst>
        <pc:picChg chg="add del">
          <ac:chgData name="Christiaan Soer" userId="5c5086b5-f1b5-4878-9406-e2da38b9d994" providerId="ADAL" clId="{06CBC409-C8E7-4A9F-BC0A-EA184A6323F6}" dt="2023-10-10T10:54:42.119" v="2947" actId="478"/>
          <ac:picMkLst>
            <pc:docMk/>
            <pc:sldMk cId="2889138382" sldId="2535"/>
            <ac:picMk id="5" creationId="{9EF5E097-8902-CD47-B5F3-280FDE442AFE}"/>
          </ac:picMkLst>
        </pc:picChg>
        <pc:picChg chg="add mod">
          <ac:chgData name="Christiaan Soer" userId="5c5086b5-f1b5-4878-9406-e2da38b9d994" providerId="ADAL" clId="{06CBC409-C8E7-4A9F-BC0A-EA184A6323F6}" dt="2023-10-10T10:56:24.698" v="2951" actId="1076"/>
          <ac:picMkLst>
            <pc:docMk/>
            <pc:sldMk cId="2889138382" sldId="2535"/>
            <ac:picMk id="7" creationId="{7038CABD-0911-7898-FEEB-6A57128C251E}"/>
          </ac:picMkLst>
        </pc:picChg>
        <pc:picChg chg="del">
          <ac:chgData name="Christiaan Soer" userId="5c5086b5-f1b5-4878-9406-e2da38b9d994" providerId="ADAL" clId="{06CBC409-C8E7-4A9F-BC0A-EA184A6323F6}" dt="2023-10-10T10:54:07.419" v="2945" actId="478"/>
          <ac:picMkLst>
            <pc:docMk/>
            <pc:sldMk cId="2889138382" sldId="2535"/>
            <ac:picMk id="8" creationId="{94D3EF8D-1AAF-33F3-5D52-122DC2A8124A}"/>
          </ac:picMkLst>
        </pc:picChg>
      </pc:sldChg>
      <pc:sldChg chg="addSp delSp modSp add mod">
        <pc:chgData name="Christiaan Soer" userId="5c5086b5-f1b5-4878-9406-e2da38b9d994" providerId="ADAL" clId="{06CBC409-C8E7-4A9F-BC0A-EA184A6323F6}" dt="2023-10-10T11:02:47.864" v="2963" actId="1076"/>
        <pc:sldMkLst>
          <pc:docMk/>
          <pc:sldMk cId="1915390252" sldId="2536"/>
        </pc:sldMkLst>
        <pc:picChg chg="add mod">
          <ac:chgData name="Christiaan Soer" userId="5c5086b5-f1b5-4878-9406-e2da38b9d994" providerId="ADAL" clId="{06CBC409-C8E7-4A9F-BC0A-EA184A6323F6}" dt="2023-10-10T11:02:40.794" v="2962" actId="14100"/>
          <ac:picMkLst>
            <pc:docMk/>
            <pc:sldMk cId="1915390252" sldId="2536"/>
            <ac:picMk id="5" creationId="{9B46CD5A-3647-E5A1-3168-2320291DD122}"/>
          </ac:picMkLst>
        </pc:picChg>
        <pc:picChg chg="del">
          <ac:chgData name="Christiaan Soer" userId="5c5086b5-f1b5-4878-9406-e2da38b9d994" providerId="ADAL" clId="{06CBC409-C8E7-4A9F-BC0A-EA184A6323F6}" dt="2023-10-10T10:56:39.493" v="2953" actId="478"/>
          <ac:picMkLst>
            <pc:docMk/>
            <pc:sldMk cId="1915390252" sldId="2536"/>
            <ac:picMk id="7" creationId="{7038CABD-0911-7898-FEEB-6A57128C251E}"/>
          </ac:picMkLst>
        </pc:picChg>
        <pc:picChg chg="add mod">
          <ac:chgData name="Christiaan Soer" userId="5c5086b5-f1b5-4878-9406-e2da38b9d994" providerId="ADAL" clId="{06CBC409-C8E7-4A9F-BC0A-EA184A6323F6}" dt="2023-10-10T11:02:47.864" v="2963" actId="1076"/>
          <ac:picMkLst>
            <pc:docMk/>
            <pc:sldMk cId="1915390252" sldId="2536"/>
            <ac:picMk id="8" creationId="{CB2E2075-A4E0-5C2F-6649-AD8A48CCD8BF}"/>
          </ac:picMkLst>
        </pc:picChg>
      </pc:sldChg>
      <pc:sldChg chg="addSp delSp modSp add mod ord">
        <pc:chgData name="Christiaan Soer" userId="5c5086b5-f1b5-4878-9406-e2da38b9d994" providerId="ADAL" clId="{06CBC409-C8E7-4A9F-BC0A-EA184A6323F6}" dt="2023-10-10T11:09:28.330" v="3024"/>
        <pc:sldMkLst>
          <pc:docMk/>
          <pc:sldMk cId="778688581" sldId="2537"/>
        </pc:sldMkLst>
        <pc:spChg chg="mod">
          <ac:chgData name="Christiaan Soer" userId="5c5086b5-f1b5-4878-9406-e2da38b9d994" providerId="ADAL" clId="{06CBC409-C8E7-4A9F-BC0A-EA184A6323F6}" dt="2023-10-10T11:09:07.351" v="3020" actId="20577"/>
          <ac:spMkLst>
            <pc:docMk/>
            <pc:sldMk cId="778688581" sldId="2537"/>
            <ac:spMk id="2" creationId="{C87AB5CD-DF84-4E96-8665-F7D97EE86ACA}"/>
          </ac:spMkLst>
        </pc:spChg>
        <pc:picChg chg="add mod">
          <ac:chgData name="Christiaan Soer" userId="5c5086b5-f1b5-4878-9406-e2da38b9d994" providerId="ADAL" clId="{06CBC409-C8E7-4A9F-BC0A-EA184A6323F6}" dt="2023-10-10T11:04:47.724" v="2974" actId="1076"/>
          <ac:picMkLst>
            <pc:docMk/>
            <pc:sldMk cId="778688581" sldId="2537"/>
            <ac:picMk id="5" creationId="{A5CF5032-8EA9-2F4B-CF07-E6CF610AFE9C}"/>
          </ac:picMkLst>
        </pc:picChg>
        <pc:picChg chg="del">
          <ac:chgData name="Christiaan Soer" userId="5c5086b5-f1b5-4878-9406-e2da38b9d994" providerId="ADAL" clId="{06CBC409-C8E7-4A9F-BC0A-EA184A6323F6}" dt="2023-10-10T11:04:00.797" v="2965" actId="478"/>
          <ac:picMkLst>
            <pc:docMk/>
            <pc:sldMk cId="778688581" sldId="2537"/>
            <ac:picMk id="7" creationId="{7038CABD-0911-7898-FEEB-6A57128C251E}"/>
          </ac:picMkLst>
        </pc:picChg>
        <pc:picChg chg="add del mod">
          <ac:chgData name="Christiaan Soer" userId="5c5086b5-f1b5-4878-9406-e2da38b9d994" providerId="ADAL" clId="{06CBC409-C8E7-4A9F-BC0A-EA184A6323F6}" dt="2023-10-10T11:06:24.087" v="2989" actId="478"/>
          <ac:picMkLst>
            <pc:docMk/>
            <pc:sldMk cId="778688581" sldId="2537"/>
            <ac:picMk id="8" creationId="{EB8A00F3-D955-6049-8E79-A0579D23F2E6}"/>
          </ac:picMkLst>
        </pc:picChg>
        <pc:picChg chg="add mod">
          <ac:chgData name="Christiaan Soer" userId="5c5086b5-f1b5-4878-9406-e2da38b9d994" providerId="ADAL" clId="{06CBC409-C8E7-4A9F-BC0A-EA184A6323F6}" dt="2023-10-10T11:08:32.605" v="3014" actId="14100"/>
          <ac:picMkLst>
            <pc:docMk/>
            <pc:sldMk cId="778688581" sldId="2537"/>
            <ac:picMk id="10" creationId="{6F496AB0-9501-9D19-9DA7-0490B3724B23}"/>
          </ac:picMkLst>
        </pc:picChg>
      </pc:sldChg>
      <pc:sldChg chg="add">
        <pc:chgData name="Christiaan Soer" userId="5c5086b5-f1b5-4878-9406-e2da38b9d994" providerId="ADAL" clId="{06CBC409-C8E7-4A9F-BC0A-EA184A6323F6}" dt="2023-10-11T07:53:58.118" v="3031"/>
        <pc:sldMkLst>
          <pc:docMk/>
          <pc:sldMk cId="1804351252" sldId="2538"/>
        </pc:sldMkLst>
      </pc:sldChg>
      <pc:sldMasterChg chg="addSp delSp modSp mod delSldLayout modSldLayout">
        <pc:chgData name="Christiaan Soer" userId="5c5086b5-f1b5-4878-9406-e2da38b9d994" providerId="ADAL" clId="{06CBC409-C8E7-4A9F-BC0A-EA184A6323F6}" dt="2023-10-02T09:34:56.521" v="2244" actId="47"/>
        <pc:sldMasterMkLst>
          <pc:docMk/>
          <pc:sldMasterMk cId="3201684575" sldId="2147483648"/>
        </pc:sldMasterMkLst>
        <pc:spChg chg="mod">
          <ac:chgData name="Christiaan Soer" userId="5c5086b5-f1b5-4878-9406-e2da38b9d994" providerId="ADAL" clId="{06CBC409-C8E7-4A9F-BC0A-EA184A6323F6}" dt="2023-10-02T09:28:54.958" v="1462" actId="790"/>
          <ac:spMkLst>
            <pc:docMk/>
            <pc:sldMasterMk cId="3201684575" sldId="2147483648"/>
            <ac:spMk id="2" creationId="{00000000-0000-0000-0000-000000000000}"/>
          </ac:spMkLst>
        </pc:spChg>
        <pc:spChg chg="mod">
          <ac:chgData name="Christiaan Soer" userId="5c5086b5-f1b5-4878-9406-e2da38b9d994" providerId="ADAL" clId="{06CBC409-C8E7-4A9F-BC0A-EA184A6323F6}" dt="2023-10-02T09:28:54.960" v="1463" actId="790"/>
          <ac:spMkLst>
            <pc:docMk/>
            <pc:sldMasterMk cId="3201684575" sldId="2147483648"/>
            <ac:spMk id="3" creationId="{00000000-0000-0000-0000-000000000000}"/>
          </ac:spMkLst>
        </pc:spChg>
        <pc:spChg chg="mod">
          <ac:chgData name="Christiaan Soer" userId="5c5086b5-f1b5-4878-9406-e2da38b9d994" providerId="ADAL" clId="{06CBC409-C8E7-4A9F-BC0A-EA184A6323F6}" dt="2023-10-02T09:28:54.962" v="1464" actId="790"/>
          <ac:spMkLst>
            <pc:docMk/>
            <pc:sldMasterMk cId="3201684575" sldId="2147483648"/>
            <ac:spMk id="6" creationId="{00000000-0000-0000-0000-000000000000}"/>
          </ac:spMkLst>
        </pc:spChg>
        <pc:spChg chg="mod">
          <ac:chgData name="Christiaan Soer" userId="5c5086b5-f1b5-4878-9406-e2da38b9d994" providerId="ADAL" clId="{06CBC409-C8E7-4A9F-BC0A-EA184A6323F6}" dt="2023-10-02T09:28:55.742" v="2156" actId="20577"/>
          <ac:spMkLst>
            <pc:docMk/>
            <pc:sldMasterMk cId="3201684575" sldId="2147483648"/>
            <ac:spMk id="7" creationId="{00000000-0000-0000-0000-000000000000}"/>
          </ac:spMkLst>
        </pc:spChg>
        <pc:picChg chg="add del mod">
          <ac:chgData name="Christiaan Soer" userId="5c5086b5-f1b5-4878-9406-e2da38b9d994" providerId="ADAL" clId="{06CBC409-C8E7-4A9F-BC0A-EA184A6323F6}" dt="2023-10-02T09:28:38.191" v="1454"/>
          <ac:picMkLst>
            <pc:docMk/>
            <pc:sldMasterMk cId="3201684575" sldId="2147483648"/>
            <ac:picMk id="5" creationId="{C3B7222B-7F1D-4F45-A500-C44DB7AA1CDF}"/>
          </ac:picMkLst>
        </pc:picChg>
        <pc:picChg chg="add del mod">
          <ac:chgData name="Christiaan Soer" userId="5c5086b5-f1b5-4878-9406-e2da38b9d994" providerId="ADAL" clId="{06CBC409-C8E7-4A9F-BC0A-EA184A6323F6}" dt="2023-10-02T09:28:55.771" v="2185"/>
          <ac:picMkLst>
            <pc:docMk/>
            <pc:sldMasterMk cId="3201684575" sldId="2147483648"/>
            <ac:picMk id="10" creationId="{7140D526-CF88-3E98-C970-F4992A61803F}"/>
          </ac:picMkLst>
        </pc:picChg>
        <pc:picChg chg="del">
          <ac:chgData name="Christiaan Soer" userId="5c5086b5-f1b5-4878-9406-e2da38b9d994" providerId="ADAL" clId="{06CBC409-C8E7-4A9F-BC0A-EA184A6323F6}" dt="2023-10-02T09:28:21.672" v="723"/>
          <ac:picMkLst>
            <pc:docMk/>
            <pc:sldMasterMk cId="3201684575" sldId="2147483648"/>
            <ac:picMk id="11" creationId="{452C86CB-7732-053D-3864-9A93DDE0FD61}"/>
          </ac:picMkLst>
        </pc:picChg>
        <pc:picChg chg="add mod">
          <ac:chgData name="Christiaan Soer" userId="5c5086b5-f1b5-4878-9406-e2da38b9d994" providerId="ADAL" clId="{06CBC409-C8E7-4A9F-BC0A-EA184A6323F6}" dt="2023-10-02T09:28:55.782" v="2192"/>
          <ac:picMkLst>
            <pc:docMk/>
            <pc:sldMasterMk cId="3201684575" sldId="2147483648"/>
            <ac:picMk id="13" creationId="{CF89F384-CEE0-E394-7ADA-D2FF74D99BA6}"/>
          </ac:picMkLst>
        </pc:picChg>
        <pc:sldLayoutChg chg="modSp mod">
          <pc:chgData name="Christiaan Soer" userId="5c5086b5-f1b5-4878-9406-e2da38b9d994" providerId="ADAL" clId="{06CBC409-C8E7-4A9F-BC0A-EA184A6323F6}" dt="2023-10-02T09:28:55" v="1486" actId="790"/>
          <pc:sldLayoutMkLst>
            <pc:docMk/>
            <pc:sldMasterMk cId="3201684575" sldId="2147483648"/>
            <pc:sldLayoutMk cId="2866671601" sldId="2147483650"/>
          </pc:sldLayoutMkLst>
          <pc:spChg chg="mod">
            <ac:chgData name="Christiaan Soer" userId="5c5086b5-f1b5-4878-9406-e2da38b9d994" providerId="ADAL" clId="{06CBC409-C8E7-4A9F-BC0A-EA184A6323F6}" dt="2023-10-02T09:28:54.993" v="1484" actId="790"/>
            <ac:spMkLst>
              <pc:docMk/>
              <pc:sldMasterMk cId="3201684575" sldId="2147483648"/>
              <pc:sldLayoutMk cId="2866671601" sldId="2147483650"/>
              <ac:spMk id="2" creationId="{00000000-0000-0000-0000-000000000000}"/>
            </ac:spMkLst>
          </pc:spChg>
          <pc:spChg chg="mod">
            <ac:chgData name="Christiaan Soer" userId="5c5086b5-f1b5-4878-9406-e2da38b9d994" providerId="ADAL" clId="{06CBC409-C8E7-4A9F-BC0A-EA184A6323F6}" dt="2023-10-02T09:28:54.997" v="1485" actId="790"/>
            <ac:spMkLst>
              <pc:docMk/>
              <pc:sldMasterMk cId="3201684575" sldId="2147483648"/>
              <pc:sldLayoutMk cId="2866671601" sldId="2147483650"/>
              <ac:spMk id="3" creationId="{00000000-0000-0000-0000-000000000000}"/>
            </ac:spMkLst>
          </pc:spChg>
          <pc:spChg chg="mod">
            <ac:chgData name="Christiaan Soer" userId="5c5086b5-f1b5-4878-9406-e2da38b9d994" providerId="ADAL" clId="{06CBC409-C8E7-4A9F-BC0A-EA184A6323F6}" dt="2023-10-02T09:28:55" v="1486" actId="790"/>
            <ac:spMkLst>
              <pc:docMk/>
              <pc:sldMasterMk cId="3201684575" sldId="2147483648"/>
              <pc:sldLayoutMk cId="2866671601" sldId="2147483650"/>
              <ac:spMk id="6" creationId="{00000000-0000-0000-0000-000000000000}"/>
            </ac:spMkLst>
          </pc:spChg>
        </pc:sldLayoutChg>
        <pc:sldLayoutChg chg="modSp mod">
          <pc:chgData name="Christiaan Soer" userId="5c5086b5-f1b5-4878-9406-e2da38b9d994" providerId="ADAL" clId="{06CBC409-C8E7-4A9F-BC0A-EA184A6323F6}" dt="2023-10-02T09:28:55.030" v="1502" actId="790"/>
          <pc:sldLayoutMkLst>
            <pc:docMk/>
            <pc:sldMasterMk cId="3201684575" sldId="2147483648"/>
            <pc:sldLayoutMk cId="4244886320" sldId="2147483664"/>
          </pc:sldLayoutMkLst>
          <pc:spChg chg="mod">
            <ac:chgData name="Christiaan Soer" userId="5c5086b5-f1b5-4878-9406-e2da38b9d994" providerId="ADAL" clId="{06CBC409-C8E7-4A9F-BC0A-EA184A6323F6}" dt="2023-10-02T09:28:55.023" v="1499" actId="790"/>
            <ac:spMkLst>
              <pc:docMk/>
              <pc:sldMasterMk cId="3201684575" sldId="2147483648"/>
              <pc:sldLayoutMk cId="4244886320" sldId="2147483664"/>
              <ac:spMk id="2" creationId="{00000000-0000-0000-0000-000000000000}"/>
            </ac:spMkLst>
          </pc:spChg>
          <pc:spChg chg="mod">
            <ac:chgData name="Christiaan Soer" userId="5c5086b5-f1b5-4878-9406-e2da38b9d994" providerId="ADAL" clId="{06CBC409-C8E7-4A9F-BC0A-EA184A6323F6}" dt="2023-10-02T09:28:55.025" v="1500" actId="790"/>
            <ac:spMkLst>
              <pc:docMk/>
              <pc:sldMasterMk cId="3201684575" sldId="2147483648"/>
              <pc:sldLayoutMk cId="4244886320" sldId="2147483664"/>
              <ac:spMk id="3" creationId="{00000000-0000-0000-0000-000000000000}"/>
            </ac:spMkLst>
          </pc:spChg>
          <pc:spChg chg="mod">
            <ac:chgData name="Christiaan Soer" userId="5c5086b5-f1b5-4878-9406-e2da38b9d994" providerId="ADAL" clId="{06CBC409-C8E7-4A9F-BC0A-EA184A6323F6}" dt="2023-10-02T09:28:55.030" v="1502" actId="790"/>
            <ac:spMkLst>
              <pc:docMk/>
              <pc:sldMasterMk cId="3201684575" sldId="2147483648"/>
              <pc:sldLayoutMk cId="4244886320" sldId="2147483664"/>
              <ac:spMk id="6" creationId="{00000000-0000-0000-0000-000000000000}"/>
            </ac:spMkLst>
          </pc:spChg>
          <pc:spChg chg="mod">
            <ac:chgData name="Christiaan Soer" userId="5c5086b5-f1b5-4878-9406-e2da38b9d994" providerId="ADAL" clId="{06CBC409-C8E7-4A9F-BC0A-EA184A6323F6}" dt="2023-10-02T09:28:55.027" v="1501" actId="790"/>
            <ac:spMkLst>
              <pc:docMk/>
              <pc:sldMasterMk cId="3201684575" sldId="2147483648"/>
              <pc:sldLayoutMk cId="4244886320" sldId="2147483664"/>
              <ac:spMk id="7" creationId="{00000000-0000-0000-0000-000000000000}"/>
            </ac:spMkLst>
          </pc:spChg>
        </pc:sldLayoutChg>
        <pc:sldLayoutChg chg="addSp delSp modSp mod">
          <pc:chgData name="Christiaan Soer" userId="5c5086b5-f1b5-4878-9406-e2da38b9d994" providerId="ADAL" clId="{06CBC409-C8E7-4A9F-BC0A-EA184A6323F6}" dt="2023-10-02T09:28:55.761" v="2174"/>
          <pc:sldLayoutMkLst>
            <pc:docMk/>
            <pc:sldMasterMk cId="3201684575" sldId="2147483648"/>
            <pc:sldLayoutMk cId="2734317863" sldId="2147483665"/>
          </pc:sldLayoutMkLst>
          <pc:spChg chg="mod">
            <ac:chgData name="Christiaan Soer" userId="5c5086b5-f1b5-4878-9406-e2da38b9d994" providerId="ADAL" clId="{06CBC409-C8E7-4A9F-BC0A-EA184A6323F6}" dt="2023-10-02T09:28:54.981" v="1475" actId="790"/>
            <ac:spMkLst>
              <pc:docMk/>
              <pc:sldMasterMk cId="3201684575" sldId="2147483648"/>
              <pc:sldLayoutMk cId="2734317863" sldId="2147483665"/>
              <ac:spMk id="2" creationId="{00000000-0000-0000-0000-000000000000}"/>
            </ac:spMkLst>
          </pc:spChg>
          <pc:spChg chg="mod">
            <ac:chgData name="Christiaan Soer" userId="5c5086b5-f1b5-4878-9406-e2da38b9d994" providerId="ADAL" clId="{06CBC409-C8E7-4A9F-BC0A-EA184A6323F6}" dt="2023-10-02T09:28:54.982" v="1476" actId="790"/>
            <ac:spMkLst>
              <pc:docMk/>
              <pc:sldMasterMk cId="3201684575" sldId="2147483648"/>
              <pc:sldLayoutMk cId="2734317863" sldId="2147483665"/>
              <ac:spMk id="3" creationId="{00000000-0000-0000-0000-000000000000}"/>
            </ac:spMkLst>
          </pc:spChg>
          <pc:spChg chg="mod">
            <ac:chgData name="Christiaan Soer" userId="5c5086b5-f1b5-4878-9406-e2da38b9d994" providerId="ADAL" clId="{06CBC409-C8E7-4A9F-BC0A-EA184A6323F6}" dt="2023-10-02T09:28:54.984" v="1477" actId="790"/>
            <ac:spMkLst>
              <pc:docMk/>
              <pc:sldMasterMk cId="3201684575" sldId="2147483648"/>
              <pc:sldLayoutMk cId="2734317863" sldId="2147483665"/>
              <ac:spMk id="7" creationId="{00000000-0000-0000-0000-000000000000}"/>
            </ac:spMkLst>
          </pc:spChg>
          <pc:spChg chg="mod">
            <ac:chgData name="Christiaan Soer" userId="5c5086b5-f1b5-4878-9406-e2da38b9d994" providerId="ADAL" clId="{06CBC409-C8E7-4A9F-BC0A-EA184A6323F6}" dt="2023-10-02T09:28:54.985" v="1480"/>
            <ac:spMkLst>
              <pc:docMk/>
              <pc:sldMasterMk cId="3201684575" sldId="2147483648"/>
              <pc:sldLayoutMk cId="2734317863" sldId="2147483665"/>
              <ac:spMk id="10" creationId="{00000000-0000-0000-0000-000000000000}"/>
            </ac:spMkLst>
          </pc:spChg>
          <pc:picChg chg="add del mod">
            <ac:chgData name="Christiaan Soer" userId="5c5086b5-f1b5-4878-9406-e2da38b9d994" providerId="ADAL" clId="{06CBC409-C8E7-4A9F-BC0A-EA184A6323F6}" dt="2023-10-02T09:28:38.175" v="1436"/>
            <ac:picMkLst>
              <pc:docMk/>
              <pc:sldMasterMk cId="3201684575" sldId="2147483648"/>
              <pc:sldLayoutMk cId="2734317863" sldId="2147483665"/>
              <ac:picMk id="5" creationId="{D46F5284-823F-2A87-FB7E-98E5788BE6C2}"/>
            </ac:picMkLst>
          </pc:picChg>
          <pc:picChg chg="add del mod">
            <ac:chgData name="Christiaan Soer" userId="5c5086b5-f1b5-4878-9406-e2da38b9d994" providerId="ADAL" clId="{06CBC409-C8E7-4A9F-BC0A-EA184A6323F6}" dt="2023-10-02T09:28:55.754" v="2167"/>
            <ac:picMkLst>
              <pc:docMk/>
              <pc:sldMasterMk cId="3201684575" sldId="2147483648"/>
              <pc:sldLayoutMk cId="2734317863" sldId="2147483665"/>
              <ac:picMk id="12" creationId="{B1EED925-980C-BD4C-CAA6-8A9FF1019AB8}"/>
            </ac:picMkLst>
          </pc:picChg>
          <pc:picChg chg="del">
            <ac:chgData name="Christiaan Soer" userId="5c5086b5-f1b5-4878-9406-e2da38b9d994" providerId="ADAL" clId="{06CBC409-C8E7-4A9F-BC0A-EA184A6323F6}" dt="2023-10-02T09:28:21.656" v="705"/>
            <ac:picMkLst>
              <pc:docMk/>
              <pc:sldMasterMk cId="3201684575" sldId="2147483648"/>
              <pc:sldLayoutMk cId="2734317863" sldId="2147483665"/>
              <ac:picMk id="13" creationId="{03FCA5C9-D9DE-0041-64AE-ACCD89152687}"/>
            </ac:picMkLst>
          </pc:picChg>
          <pc:picChg chg="add mod">
            <ac:chgData name="Christiaan Soer" userId="5c5086b5-f1b5-4878-9406-e2da38b9d994" providerId="ADAL" clId="{06CBC409-C8E7-4A9F-BC0A-EA184A6323F6}" dt="2023-10-02T09:28:55.761" v="2174"/>
            <ac:picMkLst>
              <pc:docMk/>
              <pc:sldMasterMk cId="3201684575" sldId="2147483648"/>
              <pc:sldLayoutMk cId="2734317863" sldId="2147483665"/>
              <ac:picMk id="15" creationId="{973D3538-01A8-B72C-E542-41CF0871EB53}"/>
            </ac:picMkLst>
          </pc:picChg>
        </pc:sldLayoutChg>
        <pc:sldLayoutChg chg="modSp mod">
          <pc:chgData name="Christiaan Soer" userId="5c5086b5-f1b5-4878-9406-e2da38b9d994" providerId="ADAL" clId="{06CBC409-C8E7-4A9F-BC0A-EA184A6323F6}" dt="2023-10-02T09:28:55.014" v="1494" actId="790"/>
          <pc:sldLayoutMkLst>
            <pc:docMk/>
            <pc:sldMasterMk cId="3201684575" sldId="2147483648"/>
            <pc:sldLayoutMk cId="4023155242" sldId="2147483672"/>
          </pc:sldLayoutMkLst>
          <pc:spChg chg="mod">
            <ac:chgData name="Christiaan Soer" userId="5c5086b5-f1b5-4878-9406-e2da38b9d994" providerId="ADAL" clId="{06CBC409-C8E7-4A9F-BC0A-EA184A6323F6}" dt="2023-10-02T09:28:55.008" v="1491" actId="790"/>
            <ac:spMkLst>
              <pc:docMk/>
              <pc:sldMasterMk cId="3201684575" sldId="2147483648"/>
              <pc:sldLayoutMk cId="4023155242" sldId="2147483672"/>
              <ac:spMk id="2" creationId="{00000000-0000-0000-0000-000000000000}"/>
            </ac:spMkLst>
          </pc:spChg>
          <pc:spChg chg="mod">
            <ac:chgData name="Christiaan Soer" userId="5c5086b5-f1b5-4878-9406-e2da38b9d994" providerId="ADAL" clId="{06CBC409-C8E7-4A9F-BC0A-EA184A6323F6}" dt="2023-10-02T09:28:55.010" v="1492" actId="790"/>
            <ac:spMkLst>
              <pc:docMk/>
              <pc:sldMasterMk cId="3201684575" sldId="2147483648"/>
              <pc:sldLayoutMk cId="4023155242" sldId="2147483672"/>
              <ac:spMk id="3" creationId="{00000000-0000-0000-0000-000000000000}"/>
            </ac:spMkLst>
          </pc:spChg>
          <pc:spChg chg="mod">
            <ac:chgData name="Christiaan Soer" userId="5c5086b5-f1b5-4878-9406-e2da38b9d994" providerId="ADAL" clId="{06CBC409-C8E7-4A9F-BC0A-EA184A6323F6}" dt="2023-10-02T09:28:55.014" v="1494" actId="790"/>
            <ac:spMkLst>
              <pc:docMk/>
              <pc:sldMasterMk cId="3201684575" sldId="2147483648"/>
              <pc:sldLayoutMk cId="4023155242" sldId="2147483672"/>
              <ac:spMk id="6" creationId="{00000000-0000-0000-0000-000000000000}"/>
            </ac:spMkLst>
          </pc:spChg>
          <pc:spChg chg="mod">
            <ac:chgData name="Christiaan Soer" userId="5c5086b5-f1b5-4878-9406-e2da38b9d994" providerId="ADAL" clId="{06CBC409-C8E7-4A9F-BC0A-EA184A6323F6}" dt="2023-10-02T09:28:55.012" v="1493" actId="790"/>
            <ac:spMkLst>
              <pc:docMk/>
              <pc:sldMasterMk cId="3201684575" sldId="2147483648"/>
              <pc:sldLayoutMk cId="4023155242" sldId="2147483672"/>
              <ac:spMk id="7" creationId="{00000000-0000-0000-0000-000000000000}"/>
            </ac:spMkLst>
          </pc:spChg>
        </pc:sldLayoutChg>
        <pc:sldLayoutChg chg="modSp mod">
          <pc:chgData name="Christiaan Soer" userId="5c5086b5-f1b5-4878-9406-e2da38b9d994" providerId="ADAL" clId="{06CBC409-C8E7-4A9F-BC0A-EA184A6323F6}" dt="2023-10-02T09:28:55.006" v="1490" actId="790"/>
          <pc:sldLayoutMkLst>
            <pc:docMk/>
            <pc:sldMasterMk cId="3201684575" sldId="2147483648"/>
            <pc:sldLayoutMk cId="3713794280" sldId="2147483674"/>
          </pc:sldLayoutMkLst>
          <pc:spChg chg="mod">
            <ac:chgData name="Christiaan Soer" userId="5c5086b5-f1b5-4878-9406-e2da38b9d994" providerId="ADAL" clId="{06CBC409-C8E7-4A9F-BC0A-EA184A6323F6}" dt="2023-10-02T09:28:55.002" v="1487" actId="790"/>
            <ac:spMkLst>
              <pc:docMk/>
              <pc:sldMasterMk cId="3201684575" sldId="2147483648"/>
              <pc:sldLayoutMk cId="3713794280" sldId="2147483674"/>
              <ac:spMk id="2" creationId="{00000000-0000-0000-0000-000000000000}"/>
            </ac:spMkLst>
          </pc:spChg>
          <pc:spChg chg="mod">
            <ac:chgData name="Christiaan Soer" userId="5c5086b5-f1b5-4878-9406-e2da38b9d994" providerId="ADAL" clId="{06CBC409-C8E7-4A9F-BC0A-EA184A6323F6}" dt="2023-10-02T09:28:55.004" v="1488" actId="790"/>
            <ac:spMkLst>
              <pc:docMk/>
              <pc:sldMasterMk cId="3201684575" sldId="2147483648"/>
              <pc:sldLayoutMk cId="3713794280" sldId="2147483674"/>
              <ac:spMk id="3" creationId="{00000000-0000-0000-0000-000000000000}"/>
            </ac:spMkLst>
          </pc:spChg>
          <pc:spChg chg="mod">
            <ac:chgData name="Christiaan Soer" userId="5c5086b5-f1b5-4878-9406-e2da38b9d994" providerId="ADAL" clId="{06CBC409-C8E7-4A9F-BC0A-EA184A6323F6}" dt="2023-10-02T09:28:55.005" v="1489" actId="790"/>
            <ac:spMkLst>
              <pc:docMk/>
              <pc:sldMasterMk cId="3201684575" sldId="2147483648"/>
              <pc:sldLayoutMk cId="3713794280" sldId="2147483674"/>
              <ac:spMk id="6" creationId="{00000000-0000-0000-0000-000000000000}"/>
            </ac:spMkLst>
          </pc:spChg>
          <pc:spChg chg="mod">
            <ac:chgData name="Christiaan Soer" userId="5c5086b5-f1b5-4878-9406-e2da38b9d994" providerId="ADAL" clId="{06CBC409-C8E7-4A9F-BC0A-EA184A6323F6}" dt="2023-10-02T09:28:55.006" v="1490" actId="790"/>
            <ac:spMkLst>
              <pc:docMk/>
              <pc:sldMasterMk cId="3201684575" sldId="2147483648"/>
              <pc:sldLayoutMk cId="3713794280" sldId="2147483674"/>
              <ac:spMk id="7" creationId="{00000000-0000-0000-0000-000000000000}"/>
            </ac:spMkLst>
          </pc:spChg>
        </pc:sldLayoutChg>
        <pc:sldLayoutChg chg="modSp mod">
          <pc:chgData name="Christiaan Soer" userId="5c5086b5-f1b5-4878-9406-e2da38b9d994" providerId="ADAL" clId="{06CBC409-C8E7-4A9F-BC0A-EA184A6323F6}" dt="2023-10-02T09:28:55.022" v="1498" actId="790"/>
          <pc:sldLayoutMkLst>
            <pc:docMk/>
            <pc:sldMasterMk cId="3201684575" sldId="2147483648"/>
            <pc:sldLayoutMk cId="568762496" sldId="2147483697"/>
          </pc:sldLayoutMkLst>
          <pc:spChg chg="mod">
            <ac:chgData name="Christiaan Soer" userId="5c5086b5-f1b5-4878-9406-e2da38b9d994" providerId="ADAL" clId="{06CBC409-C8E7-4A9F-BC0A-EA184A6323F6}" dt="2023-10-02T09:28:55.017" v="1495" actId="790"/>
            <ac:spMkLst>
              <pc:docMk/>
              <pc:sldMasterMk cId="3201684575" sldId="2147483648"/>
              <pc:sldLayoutMk cId="568762496" sldId="2147483697"/>
              <ac:spMk id="2" creationId="{00000000-0000-0000-0000-000000000000}"/>
            </ac:spMkLst>
          </pc:spChg>
          <pc:spChg chg="mod">
            <ac:chgData name="Christiaan Soer" userId="5c5086b5-f1b5-4878-9406-e2da38b9d994" providerId="ADAL" clId="{06CBC409-C8E7-4A9F-BC0A-EA184A6323F6}" dt="2023-10-02T09:28:55.022" v="1498" actId="790"/>
            <ac:spMkLst>
              <pc:docMk/>
              <pc:sldMasterMk cId="3201684575" sldId="2147483648"/>
              <pc:sldLayoutMk cId="568762496" sldId="2147483697"/>
              <ac:spMk id="3" creationId="{7DB9C345-7270-9A2D-EB67-61D12D33165C}"/>
            </ac:spMkLst>
          </pc:spChg>
          <pc:spChg chg="mod">
            <ac:chgData name="Christiaan Soer" userId="5c5086b5-f1b5-4878-9406-e2da38b9d994" providerId="ADAL" clId="{06CBC409-C8E7-4A9F-BC0A-EA184A6323F6}" dt="2023-10-02T09:28:55.018" v="1496" actId="790"/>
            <ac:spMkLst>
              <pc:docMk/>
              <pc:sldMasterMk cId="3201684575" sldId="2147483648"/>
              <pc:sldLayoutMk cId="568762496" sldId="2147483697"/>
              <ac:spMk id="7" creationId="{00000000-0000-0000-0000-000000000000}"/>
            </ac:spMkLst>
          </pc:spChg>
          <pc:spChg chg="mod">
            <ac:chgData name="Christiaan Soer" userId="5c5086b5-f1b5-4878-9406-e2da38b9d994" providerId="ADAL" clId="{06CBC409-C8E7-4A9F-BC0A-EA184A6323F6}" dt="2023-10-02T09:28:55.021" v="1497" actId="790"/>
            <ac:spMkLst>
              <pc:docMk/>
              <pc:sldMasterMk cId="3201684575" sldId="2147483648"/>
              <pc:sldLayoutMk cId="568762496" sldId="2147483697"/>
              <ac:spMk id="8" creationId="{00000000-0000-0000-0000-000000000000}"/>
            </ac:spMkLst>
          </pc:spChg>
        </pc:sldLayoutChg>
        <pc:sldLayoutChg chg="addSp delSp modSp mod">
          <pc:chgData name="Christiaan Soer" userId="5c5086b5-f1b5-4878-9406-e2da38b9d994" providerId="ADAL" clId="{06CBC409-C8E7-4A9F-BC0A-EA184A6323F6}" dt="2023-10-02T09:28:55.769" v="2183"/>
          <pc:sldLayoutMkLst>
            <pc:docMk/>
            <pc:sldMasterMk cId="3201684575" sldId="2147483648"/>
            <pc:sldLayoutMk cId="1618109377" sldId="2147483698"/>
          </pc:sldLayoutMkLst>
          <pc:spChg chg="mod">
            <ac:chgData name="Christiaan Soer" userId="5c5086b5-f1b5-4878-9406-e2da38b9d994" providerId="ADAL" clId="{06CBC409-C8E7-4A9F-BC0A-EA184A6323F6}" dt="2023-10-02T09:28:54.987" v="1481" actId="790"/>
            <ac:spMkLst>
              <pc:docMk/>
              <pc:sldMasterMk cId="3201684575" sldId="2147483648"/>
              <pc:sldLayoutMk cId="1618109377" sldId="2147483698"/>
              <ac:spMk id="2" creationId="{00000000-0000-0000-0000-000000000000}"/>
            </ac:spMkLst>
          </pc:spChg>
          <pc:spChg chg="mod">
            <ac:chgData name="Christiaan Soer" userId="5c5086b5-f1b5-4878-9406-e2da38b9d994" providerId="ADAL" clId="{06CBC409-C8E7-4A9F-BC0A-EA184A6323F6}" dt="2023-10-02T09:28:54.989" v="1482" actId="790"/>
            <ac:spMkLst>
              <pc:docMk/>
              <pc:sldMasterMk cId="3201684575" sldId="2147483648"/>
              <pc:sldLayoutMk cId="1618109377" sldId="2147483698"/>
              <ac:spMk id="3" creationId="{00000000-0000-0000-0000-000000000000}"/>
            </ac:spMkLst>
          </pc:spChg>
          <pc:spChg chg="mod">
            <ac:chgData name="Christiaan Soer" userId="5c5086b5-f1b5-4878-9406-e2da38b9d994" providerId="ADAL" clId="{06CBC409-C8E7-4A9F-BC0A-EA184A6323F6}" dt="2023-10-02T09:28:54.990" v="1483" actId="790"/>
            <ac:spMkLst>
              <pc:docMk/>
              <pc:sldMasterMk cId="3201684575" sldId="2147483648"/>
              <pc:sldLayoutMk cId="1618109377" sldId="2147483698"/>
              <ac:spMk id="7" creationId="{00000000-0000-0000-0000-000000000000}"/>
            </ac:spMkLst>
          </pc:spChg>
          <pc:picChg chg="add del mod">
            <ac:chgData name="Christiaan Soer" userId="5c5086b5-f1b5-4878-9406-e2da38b9d994" providerId="ADAL" clId="{06CBC409-C8E7-4A9F-BC0A-EA184A6323F6}" dt="2023-10-02T09:28:38.183" v="1445"/>
            <ac:picMkLst>
              <pc:docMk/>
              <pc:sldMasterMk cId="3201684575" sldId="2147483648"/>
              <pc:sldLayoutMk cId="1618109377" sldId="2147483698"/>
              <ac:picMk id="6" creationId="{C96CCC77-1DE2-C532-2DE6-6BAFB9A9473F}"/>
            </ac:picMkLst>
          </pc:picChg>
          <pc:picChg chg="add del mod">
            <ac:chgData name="Christiaan Soer" userId="5c5086b5-f1b5-4878-9406-e2da38b9d994" providerId="ADAL" clId="{06CBC409-C8E7-4A9F-BC0A-EA184A6323F6}" dt="2023-10-02T09:28:55.763" v="2176"/>
            <ac:picMkLst>
              <pc:docMk/>
              <pc:sldMasterMk cId="3201684575" sldId="2147483648"/>
              <pc:sldLayoutMk cId="1618109377" sldId="2147483698"/>
              <ac:picMk id="9" creationId="{EC22A5CF-7B37-1443-914C-C34039EB5C85}"/>
            </ac:picMkLst>
          </pc:picChg>
          <pc:picChg chg="del">
            <ac:chgData name="Christiaan Soer" userId="5c5086b5-f1b5-4878-9406-e2da38b9d994" providerId="ADAL" clId="{06CBC409-C8E7-4A9F-BC0A-EA184A6323F6}" dt="2023-10-02T09:28:21.664" v="714"/>
            <ac:picMkLst>
              <pc:docMk/>
              <pc:sldMasterMk cId="3201684575" sldId="2147483648"/>
              <pc:sldLayoutMk cId="1618109377" sldId="2147483698"/>
              <ac:picMk id="10" creationId="{EDFF7BF5-B59B-43F7-D13C-57B9FF232404}"/>
            </ac:picMkLst>
          </pc:picChg>
          <pc:picChg chg="add mod">
            <ac:chgData name="Christiaan Soer" userId="5c5086b5-f1b5-4878-9406-e2da38b9d994" providerId="ADAL" clId="{06CBC409-C8E7-4A9F-BC0A-EA184A6323F6}" dt="2023-10-02T09:28:55.769" v="2183"/>
            <ac:picMkLst>
              <pc:docMk/>
              <pc:sldMasterMk cId="3201684575" sldId="2147483648"/>
              <pc:sldLayoutMk cId="1618109377" sldId="2147483698"/>
              <ac:picMk id="12" creationId="{1E75230E-9C48-6F3C-B9F0-7A936C6021D9}"/>
            </ac:picMkLst>
          </pc:picChg>
        </pc:sldLayoutChg>
        <pc:sldLayoutChg chg="modSp mod">
          <pc:chgData name="Christiaan Soer" userId="5c5086b5-f1b5-4878-9406-e2da38b9d994" providerId="ADAL" clId="{06CBC409-C8E7-4A9F-BC0A-EA184A6323F6}" dt="2023-10-02T09:28:55.034" v="1505" actId="790"/>
          <pc:sldLayoutMkLst>
            <pc:docMk/>
            <pc:sldMasterMk cId="3201684575" sldId="2147483648"/>
            <pc:sldLayoutMk cId="2632609422" sldId="2147483712"/>
          </pc:sldLayoutMkLst>
          <pc:spChg chg="mod">
            <ac:chgData name="Christiaan Soer" userId="5c5086b5-f1b5-4878-9406-e2da38b9d994" providerId="ADAL" clId="{06CBC409-C8E7-4A9F-BC0A-EA184A6323F6}" dt="2023-10-02T09:28:55.031" v="1503" actId="790"/>
            <ac:spMkLst>
              <pc:docMk/>
              <pc:sldMasterMk cId="3201684575" sldId="2147483648"/>
              <pc:sldLayoutMk cId="2632609422" sldId="2147483712"/>
              <ac:spMk id="2" creationId="{00000000-0000-0000-0000-000000000000}"/>
            </ac:spMkLst>
          </pc:spChg>
          <pc:spChg chg="mod">
            <ac:chgData name="Christiaan Soer" userId="5c5086b5-f1b5-4878-9406-e2da38b9d994" providerId="ADAL" clId="{06CBC409-C8E7-4A9F-BC0A-EA184A6323F6}" dt="2023-10-02T09:28:55.034" v="1504" actId="790"/>
            <ac:spMkLst>
              <pc:docMk/>
              <pc:sldMasterMk cId="3201684575" sldId="2147483648"/>
              <pc:sldLayoutMk cId="2632609422" sldId="2147483712"/>
              <ac:spMk id="3" creationId="{00000000-0000-0000-0000-000000000000}"/>
            </ac:spMkLst>
          </pc:spChg>
          <pc:spChg chg="mod">
            <ac:chgData name="Christiaan Soer" userId="5c5086b5-f1b5-4878-9406-e2da38b9d994" providerId="ADAL" clId="{06CBC409-C8E7-4A9F-BC0A-EA184A6323F6}" dt="2023-10-02T09:28:55.034" v="1505" actId="790"/>
            <ac:spMkLst>
              <pc:docMk/>
              <pc:sldMasterMk cId="3201684575" sldId="2147483648"/>
              <pc:sldLayoutMk cId="2632609422" sldId="2147483712"/>
              <ac:spMk id="5" creationId="{00000000-0000-0000-0000-000000000000}"/>
            </ac:spMkLst>
          </pc:spChg>
        </pc:sldLayoutChg>
        <pc:sldLayoutChg chg="modSp mod">
          <pc:chgData name="Christiaan Soer" userId="5c5086b5-f1b5-4878-9406-e2da38b9d994" providerId="ADAL" clId="{06CBC409-C8E7-4A9F-BC0A-EA184A6323F6}" dt="2023-10-02T09:28:55.050" v="1516" actId="790"/>
          <pc:sldLayoutMkLst>
            <pc:docMk/>
            <pc:sldMasterMk cId="3201684575" sldId="2147483648"/>
            <pc:sldLayoutMk cId="3112242005" sldId="2147483713"/>
          </pc:sldLayoutMkLst>
          <pc:spChg chg="mod">
            <ac:chgData name="Christiaan Soer" userId="5c5086b5-f1b5-4878-9406-e2da38b9d994" providerId="ADAL" clId="{06CBC409-C8E7-4A9F-BC0A-EA184A6323F6}" dt="2023-10-02T09:28:55.050" v="1516" actId="790"/>
            <ac:spMkLst>
              <pc:docMk/>
              <pc:sldMasterMk cId="3201684575" sldId="2147483648"/>
              <pc:sldLayoutMk cId="3112242005" sldId="2147483713"/>
              <ac:spMk id="2" creationId="{00000000-0000-0000-0000-000000000000}"/>
            </ac:spMkLst>
          </pc:spChg>
          <pc:spChg chg="mod">
            <ac:chgData name="Christiaan Soer" userId="5c5086b5-f1b5-4878-9406-e2da38b9d994" providerId="ADAL" clId="{06CBC409-C8E7-4A9F-BC0A-EA184A6323F6}" dt="2023-10-02T09:28:55.049" v="1515" actId="790"/>
            <ac:spMkLst>
              <pc:docMk/>
              <pc:sldMasterMk cId="3201684575" sldId="2147483648"/>
              <pc:sldLayoutMk cId="3112242005" sldId="2147483713"/>
              <ac:spMk id="6" creationId="{00000000-0000-0000-0000-000000000000}"/>
            </ac:spMkLst>
          </pc:spChg>
        </pc:sldLayoutChg>
        <pc:sldLayoutChg chg="modSp del mod">
          <pc:chgData name="Christiaan Soer" userId="5c5086b5-f1b5-4878-9406-e2da38b9d994" providerId="ADAL" clId="{06CBC409-C8E7-4A9F-BC0A-EA184A6323F6}" dt="2023-10-02T09:31:01.546" v="2218" actId="47"/>
          <pc:sldLayoutMkLst>
            <pc:docMk/>
            <pc:sldMasterMk cId="3201684575" sldId="2147483648"/>
            <pc:sldLayoutMk cId="3592591932" sldId="2147483714"/>
          </pc:sldLayoutMkLst>
          <pc:spChg chg="mod">
            <ac:chgData name="Christiaan Soer" userId="5c5086b5-f1b5-4878-9406-e2da38b9d994" providerId="ADAL" clId="{06CBC409-C8E7-4A9F-BC0A-EA184A6323F6}" dt="2023-10-02T09:28:55.052" v="1517" actId="790"/>
            <ac:spMkLst>
              <pc:docMk/>
              <pc:sldMasterMk cId="3201684575" sldId="2147483648"/>
              <pc:sldLayoutMk cId="3592591932" sldId="2147483714"/>
              <ac:spMk id="2" creationId="{00000000-0000-0000-0000-000000000000}"/>
            </ac:spMkLst>
          </pc:spChg>
        </pc:sldLayoutChg>
        <pc:sldLayoutChg chg="modSp mod">
          <pc:chgData name="Christiaan Soer" userId="5c5086b5-f1b5-4878-9406-e2da38b9d994" providerId="ADAL" clId="{06CBC409-C8E7-4A9F-BC0A-EA184A6323F6}" dt="2023-10-02T09:28:55.061" v="1521" actId="790"/>
          <pc:sldLayoutMkLst>
            <pc:docMk/>
            <pc:sldMasterMk cId="3201684575" sldId="2147483648"/>
            <pc:sldLayoutMk cId="3475784192" sldId="2147483715"/>
          </pc:sldLayoutMkLst>
          <pc:spChg chg="mod">
            <ac:chgData name="Christiaan Soer" userId="5c5086b5-f1b5-4878-9406-e2da38b9d994" providerId="ADAL" clId="{06CBC409-C8E7-4A9F-BC0A-EA184A6323F6}" dt="2023-10-02T09:28:55.061" v="1521" actId="790"/>
            <ac:spMkLst>
              <pc:docMk/>
              <pc:sldMasterMk cId="3201684575" sldId="2147483648"/>
              <pc:sldLayoutMk cId="3475784192" sldId="2147483715"/>
              <ac:spMk id="2" creationId="{5B8C648D-F6B7-DF11-D6DF-925D7E15420E}"/>
            </ac:spMkLst>
          </pc:spChg>
          <pc:spChg chg="mod">
            <ac:chgData name="Christiaan Soer" userId="5c5086b5-f1b5-4878-9406-e2da38b9d994" providerId="ADAL" clId="{06CBC409-C8E7-4A9F-BC0A-EA184A6323F6}" dt="2023-10-02T09:28:55.055" v="1518" actId="790"/>
            <ac:spMkLst>
              <pc:docMk/>
              <pc:sldMasterMk cId="3201684575" sldId="2147483648"/>
              <pc:sldLayoutMk cId="3475784192" sldId="2147483715"/>
              <ac:spMk id="4" creationId="{00000000-0000-0000-0000-000000000000}"/>
            </ac:spMkLst>
          </pc:spChg>
          <pc:spChg chg="mod">
            <ac:chgData name="Christiaan Soer" userId="5c5086b5-f1b5-4878-9406-e2da38b9d994" providerId="ADAL" clId="{06CBC409-C8E7-4A9F-BC0A-EA184A6323F6}" dt="2023-10-02T09:28:55.057" v="1519" actId="790"/>
            <ac:spMkLst>
              <pc:docMk/>
              <pc:sldMasterMk cId="3201684575" sldId="2147483648"/>
              <pc:sldLayoutMk cId="3475784192" sldId="2147483715"/>
              <ac:spMk id="5" creationId="{00000000-0000-0000-0000-000000000000}"/>
            </ac:spMkLst>
          </pc:spChg>
          <pc:spChg chg="mod">
            <ac:chgData name="Christiaan Soer" userId="5c5086b5-f1b5-4878-9406-e2da38b9d994" providerId="ADAL" clId="{06CBC409-C8E7-4A9F-BC0A-EA184A6323F6}" dt="2023-10-02T09:28:55.059" v="1520" actId="790"/>
            <ac:spMkLst>
              <pc:docMk/>
              <pc:sldMasterMk cId="3201684575" sldId="2147483648"/>
              <pc:sldLayoutMk cId="3475784192" sldId="2147483715"/>
              <ac:spMk id="7" creationId="{00000000-0000-0000-0000-000000000000}"/>
            </ac:spMkLst>
          </pc:spChg>
        </pc:sldLayoutChg>
        <pc:sldLayoutChg chg="modSp mod">
          <pc:chgData name="Christiaan Soer" userId="5c5086b5-f1b5-4878-9406-e2da38b9d994" providerId="ADAL" clId="{06CBC409-C8E7-4A9F-BC0A-EA184A6323F6}" dt="2023-10-02T09:28:55.047" v="1514" actId="790"/>
          <pc:sldLayoutMkLst>
            <pc:docMk/>
            <pc:sldMasterMk cId="3201684575" sldId="2147483648"/>
            <pc:sldLayoutMk cId="426983106" sldId="2147483717"/>
          </pc:sldLayoutMkLst>
          <pc:spChg chg="mod">
            <ac:chgData name="Christiaan Soer" userId="5c5086b5-f1b5-4878-9406-e2da38b9d994" providerId="ADAL" clId="{06CBC409-C8E7-4A9F-BC0A-EA184A6323F6}" dt="2023-10-02T09:28:55.044" v="1512" actId="790"/>
            <ac:spMkLst>
              <pc:docMk/>
              <pc:sldMasterMk cId="3201684575" sldId="2147483648"/>
              <pc:sldLayoutMk cId="426983106" sldId="2147483717"/>
              <ac:spMk id="3" creationId="{00000000-0000-0000-0000-000000000000}"/>
            </ac:spMkLst>
          </pc:spChg>
          <pc:spChg chg="mod">
            <ac:chgData name="Christiaan Soer" userId="5c5086b5-f1b5-4878-9406-e2da38b9d994" providerId="ADAL" clId="{06CBC409-C8E7-4A9F-BC0A-EA184A6323F6}" dt="2023-10-02T09:28:55.045" v="1513"/>
            <ac:spMkLst>
              <pc:docMk/>
              <pc:sldMasterMk cId="3201684575" sldId="2147483648"/>
              <pc:sldLayoutMk cId="426983106" sldId="2147483717"/>
              <ac:spMk id="4" creationId="{00000000-0000-0000-0000-000000000000}"/>
            </ac:spMkLst>
          </pc:spChg>
          <pc:spChg chg="mod">
            <ac:chgData name="Christiaan Soer" userId="5c5086b5-f1b5-4878-9406-e2da38b9d994" providerId="ADAL" clId="{06CBC409-C8E7-4A9F-BC0A-EA184A6323F6}" dt="2023-10-02T09:28:55.047" v="1514" actId="790"/>
            <ac:spMkLst>
              <pc:docMk/>
              <pc:sldMasterMk cId="3201684575" sldId="2147483648"/>
              <pc:sldLayoutMk cId="426983106" sldId="2147483717"/>
              <ac:spMk id="7" creationId="{00000000-0000-0000-0000-000000000000}"/>
            </ac:spMkLst>
          </pc:spChg>
        </pc:sldLayoutChg>
        <pc:sldLayoutChg chg="modSp mod">
          <pc:chgData name="Christiaan Soer" userId="5c5086b5-f1b5-4878-9406-e2da38b9d994" providerId="ADAL" clId="{06CBC409-C8E7-4A9F-BC0A-EA184A6323F6}" dt="2023-10-02T09:28:55.063" v="1522" actId="790"/>
          <pc:sldLayoutMkLst>
            <pc:docMk/>
            <pc:sldMasterMk cId="3201684575" sldId="2147483648"/>
            <pc:sldLayoutMk cId="1978423466" sldId="2147483720"/>
          </pc:sldLayoutMkLst>
          <pc:spChg chg="mod">
            <ac:chgData name="Christiaan Soer" userId="5c5086b5-f1b5-4878-9406-e2da38b9d994" providerId="ADAL" clId="{06CBC409-C8E7-4A9F-BC0A-EA184A6323F6}" dt="2023-10-02T09:28:55.063" v="1522" actId="790"/>
            <ac:spMkLst>
              <pc:docMk/>
              <pc:sldMasterMk cId="3201684575" sldId="2147483648"/>
              <pc:sldLayoutMk cId="1978423466" sldId="2147483720"/>
              <ac:spMk id="3" creationId="{00000000-0000-0000-0000-000000000000}"/>
            </ac:spMkLst>
          </pc:spChg>
        </pc:sldLayoutChg>
        <pc:sldLayoutChg chg="modSp mod">
          <pc:chgData name="Christiaan Soer" userId="5c5086b5-f1b5-4878-9406-e2da38b9d994" providerId="ADAL" clId="{06CBC409-C8E7-4A9F-BC0A-EA184A6323F6}" dt="2023-10-02T09:28:55.068" v="1525" actId="790"/>
          <pc:sldLayoutMkLst>
            <pc:docMk/>
            <pc:sldMasterMk cId="3201684575" sldId="2147483648"/>
            <pc:sldLayoutMk cId="2717648238" sldId="2147483721"/>
          </pc:sldLayoutMkLst>
          <pc:spChg chg="mod">
            <ac:chgData name="Christiaan Soer" userId="5c5086b5-f1b5-4878-9406-e2da38b9d994" providerId="ADAL" clId="{06CBC409-C8E7-4A9F-BC0A-EA184A6323F6}" dt="2023-10-02T09:28:55.068" v="1525" actId="790"/>
            <ac:spMkLst>
              <pc:docMk/>
              <pc:sldMasterMk cId="3201684575" sldId="2147483648"/>
              <pc:sldLayoutMk cId="2717648238" sldId="2147483721"/>
              <ac:spMk id="6" creationId="{00000000-0000-0000-0000-000000000000}"/>
            </ac:spMkLst>
          </pc:spChg>
        </pc:sldLayoutChg>
        <pc:sldLayoutChg chg="modSp mod">
          <pc:chgData name="Christiaan Soer" userId="5c5086b5-f1b5-4878-9406-e2da38b9d994" providerId="ADAL" clId="{06CBC409-C8E7-4A9F-BC0A-EA184A6323F6}" dt="2023-10-02T09:28:55.065" v="1523" actId="790"/>
          <pc:sldLayoutMkLst>
            <pc:docMk/>
            <pc:sldMasterMk cId="3201684575" sldId="2147483648"/>
            <pc:sldLayoutMk cId="294685686" sldId="2147483722"/>
          </pc:sldLayoutMkLst>
          <pc:spChg chg="mod">
            <ac:chgData name="Christiaan Soer" userId="5c5086b5-f1b5-4878-9406-e2da38b9d994" providerId="ADAL" clId="{06CBC409-C8E7-4A9F-BC0A-EA184A6323F6}" dt="2023-10-02T09:28:55.065" v="1523" actId="790"/>
            <ac:spMkLst>
              <pc:docMk/>
              <pc:sldMasterMk cId="3201684575" sldId="2147483648"/>
              <pc:sldLayoutMk cId="294685686" sldId="2147483722"/>
              <ac:spMk id="4" creationId="{00000000-0000-0000-0000-000000000000}"/>
            </ac:spMkLst>
          </pc:spChg>
        </pc:sldLayoutChg>
        <pc:sldLayoutChg chg="modSp mod">
          <pc:chgData name="Christiaan Soer" userId="5c5086b5-f1b5-4878-9406-e2da38b9d994" providerId="ADAL" clId="{06CBC409-C8E7-4A9F-BC0A-EA184A6323F6}" dt="2023-10-02T09:28:55.067" v="1524" actId="790"/>
          <pc:sldLayoutMkLst>
            <pc:docMk/>
            <pc:sldMasterMk cId="3201684575" sldId="2147483648"/>
            <pc:sldLayoutMk cId="1233409479" sldId="2147483723"/>
          </pc:sldLayoutMkLst>
          <pc:spChg chg="mod">
            <ac:chgData name="Christiaan Soer" userId="5c5086b5-f1b5-4878-9406-e2da38b9d994" providerId="ADAL" clId="{06CBC409-C8E7-4A9F-BC0A-EA184A6323F6}" dt="2023-10-02T09:28:55.067" v="1524" actId="790"/>
            <ac:spMkLst>
              <pc:docMk/>
              <pc:sldMasterMk cId="3201684575" sldId="2147483648"/>
              <pc:sldLayoutMk cId="1233409479" sldId="2147483723"/>
              <ac:spMk id="7" creationId="{00000000-0000-0000-0000-000000000000}"/>
            </ac:spMkLst>
          </pc:spChg>
        </pc:sldLayoutChg>
        <pc:sldLayoutChg chg="modSp mod">
          <pc:chgData name="Christiaan Soer" userId="5c5086b5-f1b5-4878-9406-e2da38b9d994" providerId="ADAL" clId="{06CBC409-C8E7-4A9F-BC0A-EA184A6323F6}" dt="2023-10-02T09:28:55.042" v="1511"/>
          <pc:sldLayoutMkLst>
            <pc:docMk/>
            <pc:sldMasterMk cId="3201684575" sldId="2147483648"/>
            <pc:sldLayoutMk cId="1326558434" sldId="2147483724"/>
          </pc:sldLayoutMkLst>
          <pc:spChg chg="mod">
            <ac:chgData name="Christiaan Soer" userId="5c5086b5-f1b5-4878-9406-e2da38b9d994" providerId="ADAL" clId="{06CBC409-C8E7-4A9F-BC0A-EA184A6323F6}" dt="2023-10-02T09:28:55.037" v="1506" actId="790"/>
            <ac:spMkLst>
              <pc:docMk/>
              <pc:sldMasterMk cId="3201684575" sldId="2147483648"/>
              <pc:sldLayoutMk cId="1326558434" sldId="2147483724"/>
              <ac:spMk id="2" creationId="{00000000-0000-0000-0000-000000000000}"/>
            </ac:spMkLst>
          </pc:spChg>
          <pc:spChg chg="mod">
            <ac:chgData name="Christiaan Soer" userId="5c5086b5-f1b5-4878-9406-e2da38b9d994" providerId="ADAL" clId="{06CBC409-C8E7-4A9F-BC0A-EA184A6323F6}" dt="2023-10-02T09:28:55.039" v="1507" actId="790"/>
            <ac:spMkLst>
              <pc:docMk/>
              <pc:sldMasterMk cId="3201684575" sldId="2147483648"/>
              <pc:sldLayoutMk cId="1326558434" sldId="2147483724"/>
              <ac:spMk id="3" creationId="{00000000-0000-0000-0000-000000000000}"/>
            </ac:spMkLst>
          </pc:spChg>
          <pc:spChg chg="mod">
            <ac:chgData name="Christiaan Soer" userId="5c5086b5-f1b5-4878-9406-e2da38b9d994" providerId="ADAL" clId="{06CBC409-C8E7-4A9F-BC0A-EA184A6323F6}" dt="2023-10-02T09:28:55.041" v="1508" actId="790"/>
            <ac:spMkLst>
              <pc:docMk/>
              <pc:sldMasterMk cId="3201684575" sldId="2147483648"/>
              <pc:sldLayoutMk cId="1326558434" sldId="2147483724"/>
              <ac:spMk id="7" creationId="{00000000-0000-0000-0000-000000000000}"/>
            </ac:spMkLst>
          </pc:spChg>
          <pc:spChg chg="mod">
            <ac:chgData name="Christiaan Soer" userId="5c5086b5-f1b5-4878-9406-e2da38b9d994" providerId="ADAL" clId="{06CBC409-C8E7-4A9F-BC0A-EA184A6323F6}" dt="2023-10-02T09:28:55.042" v="1511"/>
            <ac:spMkLst>
              <pc:docMk/>
              <pc:sldMasterMk cId="3201684575" sldId="2147483648"/>
              <pc:sldLayoutMk cId="1326558434" sldId="2147483724"/>
              <ac:spMk id="10" creationId="{00000000-0000-0000-0000-000000000000}"/>
            </ac:spMkLst>
          </pc:spChg>
        </pc:sldLayoutChg>
        <pc:sldLayoutChg chg="addSp delSp modSp mod">
          <pc:chgData name="Christiaan Soer" userId="5c5086b5-f1b5-4878-9406-e2da38b9d994" providerId="ADAL" clId="{06CBC409-C8E7-4A9F-BC0A-EA184A6323F6}" dt="2023-10-02T09:28:55.753" v="2165"/>
          <pc:sldLayoutMkLst>
            <pc:docMk/>
            <pc:sldMasterMk cId="3201684575" sldId="2147483648"/>
            <pc:sldLayoutMk cId="2754374121" sldId="2147483725"/>
          </pc:sldLayoutMkLst>
          <pc:spChg chg="mod">
            <ac:chgData name="Christiaan Soer" userId="5c5086b5-f1b5-4878-9406-e2da38b9d994" providerId="ADAL" clId="{06CBC409-C8E7-4A9F-BC0A-EA184A6323F6}" dt="2023-10-02T09:28:54.978" v="1474" actId="790"/>
            <ac:spMkLst>
              <pc:docMk/>
              <pc:sldMasterMk cId="3201684575" sldId="2147483648"/>
              <pc:sldLayoutMk cId="2754374121" sldId="2147483725"/>
              <ac:spMk id="2" creationId="{F59493AF-7F18-4B8F-AD06-104E93F45354}"/>
            </ac:spMkLst>
          </pc:spChg>
          <pc:spChg chg="mod">
            <ac:chgData name="Christiaan Soer" userId="5c5086b5-f1b5-4878-9406-e2da38b9d994" providerId="ADAL" clId="{06CBC409-C8E7-4A9F-BC0A-EA184A6323F6}" dt="2023-10-02T09:28:54.969" v="1468" actId="20577"/>
            <ac:spMkLst>
              <pc:docMk/>
              <pc:sldMasterMk cId="3201684575" sldId="2147483648"/>
              <pc:sldLayoutMk cId="2754374121" sldId="2147483725"/>
              <ac:spMk id="10" creationId="{00000000-0000-0000-0000-000000000000}"/>
            </ac:spMkLst>
          </pc:spChg>
          <pc:spChg chg="mod">
            <ac:chgData name="Christiaan Soer" userId="5c5086b5-f1b5-4878-9406-e2da38b9d994" providerId="ADAL" clId="{06CBC409-C8E7-4A9F-BC0A-EA184A6323F6}" dt="2023-10-02T09:28:54.973" v="1471" actId="20577"/>
            <ac:spMkLst>
              <pc:docMk/>
              <pc:sldMasterMk cId="3201684575" sldId="2147483648"/>
              <pc:sldLayoutMk cId="2754374121" sldId="2147483725"/>
              <ac:spMk id="12" creationId="{00000000-0000-0000-0000-000000000000}"/>
            </ac:spMkLst>
          </pc:spChg>
          <pc:spChg chg="mod">
            <ac:chgData name="Christiaan Soer" userId="5c5086b5-f1b5-4878-9406-e2da38b9d994" providerId="ADAL" clId="{06CBC409-C8E7-4A9F-BC0A-EA184A6323F6}" dt="2023-10-02T09:28:54.974" v="1472" actId="790"/>
            <ac:spMkLst>
              <pc:docMk/>
              <pc:sldMasterMk cId="3201684575" sldId="2147483648"/>
              <pc:sldLayoutMk cId="2754374121" sldId="2147483725"/>
              <ac:spMk id="16" creationId="{00000000-0000-0000-0000-000000000000}"/>
            </ac:spMkLst>
          </pc:spChg>
          <pc:spChg chg="mod">
            <ac:chgData name="Christiaan Soer" userId="5c5086b5-f1b5-4878-9406-e2da38b9d994" providerId="ADAL" clId="{06CBC409-C8E7-4A9F-BC0A-EA184A6323F6}" dt="2023-10-02T09:28:54.976" v="1473" actId="790"/>
            <ac:spMkLst>
              <pc:docMk/>
              <pc:sldMasterMk cId="3201684575" sldId="2147483648"/>
              <pc:sldLayoutMk cId="2754374121" sldId="2147483725"/>
              <ac:spMk id="17" creationId="{00000000-0000-0000-0000-000000000000}"/>
            </ac:spMkLst>
          </pc:spChg>
          <pc:picChg chg="add del mod">
            <ac:chgData name="Christiaan Soer" userId="5c5086b5-f1b5-4878-9406-e2da38b9d994" providerId="ADAL" clId="{06CBC409-C8E7-4A9F-BC0A-EA184A6323F6}" dt="2023-10-02T09:28:38.167" v="1427"/>
            <ac:picMkLst>
              <pc:docMk/>
              <pc:sldMasterMk cId="3201684575" sldId="2147483648"/>
              <pc:sldLayoutMk cId="2754374121" sldId="2147483725"/>
              <ac:picMk id="4" creationId="{50F86CFB-4476-6583-7414-625E21934EFD}"/>
            </ac:picMkLst>
          </pc:picChg>
          <pc:picChg chg="add del mod">
            <ac:chgData name="Christiaan Soer" userId="5c5086b5-f1b5-4878-9406-e2da38b9d994" providerId="ADAL" clId="{06CBC409-C8E7-4A9F-BC0A-EA184A6323F6}" dt="2023-10-02T09:28:55.745" v="2158"/>
            <ac:picMkLst>
              <pc:docMk/>
              <pc:sldMasterMk cId="3201684575" sldId="2147483648"/>
              <pc:sldLayoutMk cId="2754374121" sldId="2147483725"/>
              <ac:picMk id="6" creationId="{A56A2CD5-2608-305A-C7B1-0710BB1543BF}"/>
            </ac:picMkLst>
          </pc:picChg>
          <pc:picChg chg="del">
            <ac:chgData name="Christiaan Soer" userId="5c5086b5-f1b5-4878-9406-e2da38b9d994" providerId="ADAL" clId="{06CBC409-C8E7-4A9F-BC0A-EA184A6323F6}" dt="2023-10-02T09:28:21.642" v="696"/>
            <ac:picMkLst>
              <pc:docMk/>
              <pc:sldMasterMk cId="3201684575" sldId="2147483648"/>
              <pc:sldLayoutMk cId="2754374121" sldId="2147483725"/>
              <ac:picMk id="7" creationId="{D36A564E-0165-1B81-F217-7F16D0145025}"/>
            </ac:picMkLst>
          </pc:picChg>
          <pc:picChg chg="add mod">
            <ac:chgData name="Christiaan Soer" userId="5c5086b5-f1b5-4878-9406-e2da38b9d994" providerId="ADAL" clId="{06CBC409-C8E7-4A9F-BC0A-EA184A6323F6}" dt="2023-10-02T09:28:55.753" v="2165"/>
            <ac:picMkLst>
              <pc:docMk/>
              <pc:sldMasterMk cId="3201684575" sldId="2147483648"/>
              <pc:sldLayoutMk cId="2754374121" sldId="2147483725"/>
              <ac:picMk id="13" creationId="{AEEE0F98-C642-7640-3FB0-13DA15247966}"/>
            </ac:picMkLst>
          </pc:picChg>
        </pc:sldLayoutChg>
        <pc:sldLayoutChg chg="modSp mod">
          <pc:chgData name="Christiaan Soer" userId="5c5086b5-f1b5-4878-9406-e2da38b9d994" providerId="ADAL" clId="{06CBC409-C8E7-4A9F-BC0A-EA184A6323F6}" dt="2023-10-02T09:28:55.072" v="1528" actId="790"/>
          <pc:sldLayoutMkLst>
            <pc:docMk/>
            <pc:sldMasterMk cId="3201684575" sldId="2147483648"/>
            <pc:sldLayoutMk cId="736282102" sldId="2147483726"/>
          </pc:sldLayoutMkLst>
          <pc:spChg chg="mod">
            <ac:chgData name="Christiaan Soer" userId="5c5086b5-f1b5-4878-9406-e2da38b9d994" providerId="ADAL" clId="{06CBC409-C8E7-4A9F-BC0A-EA184A6323F6}" dt="2023-10-02T09:28:55.069" v="1526" actId="790"/>
            <ac:spMkLst>
              <pc:docMk/>
              <pc:sldMasterMk cId="3201684575" sldId="2147483648"/>
              <pc:sldLayoutMk cId="736282102" sldId="2147483726"/>
              <ac:spMk id="2" creationId="{00000000-0000-0000-0000-000000000000}"/>
            </ac:spMkLst>
          </pc:spChg>
          <pc:spChg chg="mod">
            <ac:chgData name="Christiaan Soer" userId="5c5086b5-f1b5-4878-9406-e2da38b9d994" providerId="ADAL" clId="{06CBC409-C8E7-4A9F-BC0A-EA184A6323F6}" dt="2023-10-02T09:28:55.071" v="1527" actId="790"/>
            <ac:spMkLst>
              <pc:docMk/>
              <pc:sldMasterMk cId="3201684575" sldId="2147483648"/>
              <pc:sldLayoutMk cId="736282102" sldId="2147483726"/>
              <ac:spMk id="3" creationId="{00000000-0000-0000-0000-000000000000}"/>
            </ac:spMkLst>
          </pc:spChg>
          <pc:spChg chg="mod">
            <ac:chgData name="Christiaan Soer" userId="5c5086b5-f1b5-4878-9406-e2da38b9d994" providerId="ADAL" clId="{06CBC409-C8E7-4A9F-BC0A-EA184A6323F6}" dt="2023-10-02T09:28:55.072" v="1528" actId="790"/>
            <ac:spMkLst>
              <pc:docMk/>
              <pc:sldMasterMk cId="3201684575" sldId="2147483648"/>
              <pc:sldLayoutMk cId="736282102" sldId="2147483726"/>
              <ac:spMk id="6" creationId="{00000000-0000-0000-0000-000000000000}"/>
            </ac:spMkLst>
          </pc:spChg>
        </pc:sldLayoutChg>
        <pc:sldLayoutChg chg="modSp del mod">
          <pc:chgData name="Christiaan Soer" userId="5c5086b5-f1b5-4878-9406-e2da38b9d994" providerId="ADAL" clId="{06CBC409-C8E7-4A9F-BC0A-EA184A6323F6}" dt="2023-10-02T09:34:56.521" v="2244" actId="47"/>
          <pc:sldLayoutMkLst>
            <pc:docMk/>
            <pc:sldMasterMk cId="3201684575" sldId="2147483648"/>
            <pc:sldLayoutMk cId="3843589258" sldId="2147483727"/>
          </pc:sldLayoutMkLst>
          <pc:spChg chg="mod">
            <ac:chgData name="Christiaan Soer" userId="5c5086b5-f1b5-4878-9406-e2da38b9d994" providerId="ADAL" clId="{06CBC409-C8E7-4A9F-BC0A-EA184A6323F6}" dt="2023-10-02T09:28:55.074" v="1529" actId="790"/>
            <ac:spMkLst>
              <pc:docMk/>
              <pc:sldMasterMk cId="3201684575" sldId="2147483648"/>
              <pc:sldLayoutMk cId="3843589258" sldId="2147483727"/>
              <ac:spMk id="2" creationId="{00000000-0000-0000-0000-000000000000}"/>
            </ac:spMkLst>
          </pc:spChg>
          <pc:spChg chg="mod">
            <ac:chgData name="Christiaan Soer" userId="5c5086b5-f1b5-4878-9406-e2da38b9d994" providerId="ADAL" clId="{06CBC409-C8E7-4A9F-BC0A-EA184A6323F6}" dt="2023-10-02T09:28:55.075" v="1530" actId="790"/>
            <ac:spMkLst>
              <pc:docMk/>
              <pc:sldMasterMk cId="3201684575" sldId="2147483648"/>
              <pc:sldLayoutMk cId="3843589258" sldId="2147483727"/>
              <ac:spMk id="3" creationId="{00000000-0000-0000-0000-000000000000}"/>
            </ac:spMkLst>
          </pc:spChg>
          <pc:spChg chg="mod">
            <ac:chgData name="Christiaan Soer" userId="5c5086b5-f1b5-4878-9406-e2da38b9d994" providerId="ADAL" clId="{06CBC409-C8E7-4A9F-BC0A-EA184A6323F6}" dt="2023-10-02T09:28:55.082" v="1534" actId="20577"/>
            <ac:spMkLst>
              <pc:docMk/>
              <pc:sldMasterMk cId="3201684575" sldId="2147483648"/>
              <pc:sldLayoutMk cId="3843589258" sldId="2147483727"/>
              <ac:spMk id="5" creationId="{00000000-0000-0000-0000-000000000000}"/>
            </ac:spMkLst>
          </pc:spChg>
          <pc:spChg chg="mod">
            <ac:chgData name="Christiaan Soer" userId="5c5086b5-f1b5-4878-9406-e2da38b9d994" providerId="ADAL" clId="{06CBC409-C8E7-4A9F-BC0A-EA184A6323F6}" dt="2023-10-02T09:28:55.083" v="1535" actId="790"/>
            <ac:spMkLst>
              <pc:docMk/>
              <pc:sldMasterMk cId="3201684575" sldId="2147483648"/>
              <pc:sldLayoutMk cId="3843589258" sldId="2147483727"/>
              <ac:spMk id="6" creationId="{00000000-0000-0000-0000-000000000000}"/>
            </ac:spMkLst>
          </pc:spChg>
          <pc:spChg chg="mod">
            <ac:chgData name="Christiaan Soer" userId="5c5086b5-f1b5-4878-9406-e2da38b9d994" providerId="ADAL" clId="{06CBC409-C8E7-4A9F-BC0A-EA184A6323F6}" dt="2023-10-02T09:28:55.087" v="1538" actId="20577"/>
            <ac:spMkLst>
              <pc:docMk/>
              <pc:sldMasterMk cId="3201684575" sldId="2147483648"/>
              <pc:sldLayoutMk cId="3843589258" sldId="2147483727"/>
              <ac:spMk id="7" creationId="{00000000-0000-0000-0000-000000000000}"/>
            </ac:spMkLst>
          </pc:spChg>
          <pc:spChg chg="mod">
            <ac:chgData name="Christiaan Soer" userId="5c5086b5-f1b5-4878-9406-e2da38b9d994" providerId="ADAL" clId="{06CBC409-C8E7-4A9F-BC0A-EA184A6323F6}" dt="2023-10-02T09:28:55.077" v="1531" actId="790"/>
            <ac:spMkLst>
              <pc:docMk/>
              <pc:sldMasterMk cId="3201684575" sldId="2147483648"/>
              <pc:sldLayoutMk cId="3843589258" sldId="2147483727"/>
              <ac:spMk id="8" creationId="{00000000-0000-0000-0000-000000000000}"/>
            </ac:spMkLst>
          </pc:spChg>
        </pc:sldLayoutChg>
        <pc:sldLayoutChg chg="modSp del mod">
          <pc:chgData name="Christiaan Soer" userId="5c5086b5-f1b5-4878-9406-e2da38b9d994" providerId="ADAL" clId="{06CBC409-C8E7-4A9F-BC0A-EA184A6323F6}" dt="2023-10-02T09:34:56.521" v="2244" actId="47"/>
          <pc:sldLayoutMkLst>
            <pc:docMk/>
            <pc:sldMasterMk cId="3201684575" sldId="2147483648"/>
            <pc:sldLayoutMk cId="1631865901" sldId="2147483728"/>
          </pc:sldLayoutMkLst>
          <pc:spChg chg="mod">
            <ac:chgData name="Christiaan Soer" userId="5c5086b5-f1b5-4878-9406-e2da38b9d994" providerId="ADAL" clId="{06CBC409-C8E7-4A9F-BC0A-EA184A6323F6}" dt="2023-10-02T09:28:55.089" v="1539" actId="790"/>
            <ac:spMkLst>
              <pc:docMk/>
              <pc:sldMasterMk cId="3201684575" sldId="2147483648"/>
              <pc:sldLayoutMk cId="1631865901" sldId="2147483728"/>
              <ac:spMk id="3" creationId="{00000000-0000-0000-0000-000000000000}"/>
            </ac:spMkLst>
          </pc:spChg>
          <pc:spChg chg="mod">
            <ac:chgData name="Christiaan Soer" userId="5c5086b5-f1b5-4878-9406-e2da38b9d994" providerId="ADAL" clId="{06CBC409-C8E7-4A9F-BC0A-EA184A6323F6}" dt="2023-10-02T09:28:55.090" v="1540" actId="790"/>
            <ac:spMkLst>
              <pc:docMk/>
              <pc:sldMasterMk cId="3201684575" sldId="2147483648"/>
              <pc:sldLayoutMk cId="1631865901" sldId="2147483728"/>
              <ac:spMk id="4" creationId="{00000000-0000-0000-0000-000000000000}"/>
            </ac:spMkLst>
          </pc:spChg>
          <pc:spChg chg="mod">
            <ac:chgData name="Christiaan Soer" userId="5c5086b5-f1b5-4878-9406-e2da38b9d994" providerId="ADAL" clId="{06CBC409-C8E7-4A9F-BC0A-EA184A6323F6}" dt="2023-10-02T09:28:55.094" v="1543" actId="20577"/>
            <ac:spMkLst>
              <pc:docMk/>
              <pc:sldMasterMk cId="3201684575" sldId="2147483648"/>
              <pc:sldLayoutMk cId="1631865901" sldId="2147483728"/>
              <ac:spMk id="7" creationId="{00000000-0000-0000-0000-000000000000}"/>
            </ac:spMkLst>
          </pc:spChg>
          <pc:spChg chg="mod">
            <ac:chgData name="Christiaan Soer" userId="5c5086b5-f1b5-4878-9406-e2da38b9d994" providerId="ADAL" clId="{06CBC409-C8E7-4A9F-BC0A-EA184A6323F6}" dt="2023-10-02T09:28:55.100" v="1546" actId="20577"/>
            <ac:spMkLst>
              <pc:docMk/>
              <pc:sldMasterMk cId="3201684575" sldId="2147483648"/>
              <pc:sldLayoutMk cId="1631865901" sldId="2147483728"/>
              <ac:spMk id="8" creationId="{00000000-0000-0000-0000-000000000000}"/>
            </ac:spMkLst>
          </pc:spChg>
          <pc:spChg chg="mod">
            <ac:chgData name="Christiaan Soer" userId="5c5086b5-f1b5-4878-9406-e2da38b9d994" providerId="ADAL" clId="{06CBC409-C8E7-4A9F-BC0A-EA184A6323F6}" dt="2023-10-02T09:28:55.101" v="1547" actId="790"/>
            <ac:spMkLst>
              <pc:docMk/>
              <pc:sldMasterMk cId="3201684575" sldId="2147483648"/>
              <pc:sldLayoutMk cId="1631865901" sldId="2147483728"/>
              <ac:spMk id="9" creationId="{00000000-0000-0000-0000-000000000000}"/>
            </ac:spMkLst>
          </pc:spChg>
        </pc:sldLayoutChg>
        <pc:sldLayoutChg chg="modSp del mod">
          <pc:chgData name="Christiaan Soer" userId="5c5086b5-f1b5-4878-9406-e2da38b9d994" providerId="ADAL" clId="{06CBC409-C8E7-4A9F-BC0A-EA184A6323F6}" dt="2023-10-02T09:34:56.521" v="2244" actId="47"/>
          <pc:sldLayoutMkLst>
            <pc:docMk/>
            <pc:sldMasterMk cId="3201684575" sldId="2147483648"/>
            <pc:sldLayoutMk cId="4235163711" sldId="2147483729"/>
          </pc:sldLayoutMkLst>
          <pc:spChg chg="mod">
            <ac:chgData name="Christiaan Soer" userId="5c5086b5-f1b5-4878-9406-e2da38b9d994" providerId="ADAL" clId="{06CBC409-C8E7-4A9F-BC0A-EA184A6323F6}" dt="2023-10-02T09:28:55.103" v="1548" actId="790"/>
            <ac:spMkLst>
              <pc:docMk/>
              <pc:sldMasterMk cId="3201684575" sldId="2147483648"/>
              <pc:sldLayoutMk cId="4235163711" sldId="2147483729"/>
              <ac:spMk id="2" creationId="{00000000-0000-0000-0000-000000000000}"/>
            </ac:spMkLst>
          </pc:spChg>
          <pc:spChg chg="mod">
            <ac:chgData name="Christiaan Soer" userId="5c5086b5-f1b5-4878-9406-e2da38b9d994" providerId="ADAL" clId="{06CBC409-C8E7-4A9F-BC0A-EA184A6323F6}" dt="2023-10-02T09:28:55.105" v="1549" actId="790"/>
            <ac:spMkLst>
              <pc:docMk/>
              <pc:sldMasterMk cId="3201684575" sldId="2147483648"/>
              <pc:sldLayoutMk cId="4235163711" sldId="2147483729"/>
              <ac:spMk id="3" creationId="{00000000-0000-0000-0000-000000000000}"/>
            </ac:spMkLst>
          </pc:spChg>
          <pc:spChg chg="mod">
            <ac:chgData name="Christiaan Soer" userId="5c5086b5-f1b5-4878-9406-e2da38b9d994" providerId="ADAL" clId="{06CBC409-C8E7-4A9F-BC0A-EA184A6323F6}" dt="2023-10-02T09:28:55.107" v="1550" actId="790"/>
            <ac:spMkLst>
              <pc:docMk/>
              <pc:sldMasterMk cId="3201684575" sldId="2147483648"/>
              <pc:sldLayoutMk cId="4235163711" sldId="2147483729"/>
              <ac:spMk id="4" creationId="{00000000-0000-0000-0000-000000000000}"/>
            </ac:spMkLst>
          </pc:spChg>
        </pc:sldLayoutChg>
        <pc:sldLayoutChg chg="modSp del mod">
          <pc:chgData name="Christiaan Soer" userId="5c5086b5-f1b5-4878-9406-e2da38b9d994" providerId="ADAL" clId="{06CBC409-C8E7-4A9F-BC0A-EA184A6323F6}" dt="2023-10-02T09:29:29.284" v="2199" actId="47"/>
          <pc:sldLayoutMkLst>
            <pc:docMk/>
            <pc:sldMasterMk cId="3201684575" sldId="2147483648"/>
            <pc:sldLayoutMk cId="969378275" sldId="2147483730"/>
          </pc:sldLayoutMkLst>
          <pc:spChg chg="mod">
            <ac:chgData name="Christiaan Soer" userId="5c5086b5-f1b5-4878-9406-e2da38b9d994" providerId="ADAL" clId="{06CBC409-C8E7-4A9F-BC0A-EA184A6323F6}" dt="2023-10-02T09:28:55.110" v="1552" actId="790"/>
            <ac:spMkLst>
              <pc:docMk/>
              <pc:sldMasterMk cId="3201684575" sldId="2147483648"/>
              <pc:sldLayoutMk cId="969378275" sldId="2147483730"/>
              <ac:spMk id="2" creationId="{00000000-0000-0000-0000-000000000000}"/>
            </ac:spMkLst>
          </pc:spChg>
          <pc:spChg chg="mod">
            <ac:chgData name="Christiaan Soer" userId="5c5086b5-f1b5-4878-9406-e2da38b9d994" providerId="ADAL" clId="{06CBC409-C8E7-4A9F-BC0A-EA184A6323F6}" dt="2023-10-02T09:28:55.114" v="1555" actId="20577"/>
            <ac:spMkLst>
              <pc:docMk/>
              <pc:sldMasterMk cId="3201684575" sldId="2147483648"/>
              <pc:sldLayoutMk cId="969378275" sldId="2147483730"/>
              <ac:spMk id="6" creationId="{00000000-0000-0000-0000-000000000000}"/>
            </ac:spMkLst>
          </pc:spChg>
          <pc:spChg chg="mod">
            <ac:chgData name="Christiaan Soer" userId="5c5086b5-f1b5-4878-9406-e2da38b9d994" providerId="ADAL" clId="{06CBC409-C8E7-4A9F-BC0A-EA184A6323F6}" dt="2023-10-02T09:28:55.121" v="1560" actId="790"/>
            <ac:spMkLst>
              <pc:docMk/>
              <pc:sldMasterMk cId="3201684575" sldId="2147483648"/>
              <pc:sldLayoutMk cId="969378275" sldId="2147483730"/>
              <ac:spMk id="8" creationId="{1817E04A-B9A8-0D44-BBB8-122507EA0819}"/>
            </ac:spMkLst>
          </pc:spChg>
          <pc:spChg chg="mod">
            <ac:chgData name="Christiaan Soer" userId="5c5086b5-f1b5-4878-9406-e2da38b9d994" providerId="ADAL" clId="{06CBC409-C8E7-4A9F-BC0A-EA184A6323F6}" dt="2023-10-02T09:28:55.108" v="1551" actId="790"/>
            <ac:spMkLst>
              <pc:docMk/>
              <pc:sldMasterMk cId="3201684575" sldId="2147483648"/>
              <pc:sldLayoutMk cId="969378275" sldId="2147483730"/>
              <ac:spMk id="11" creationId="{00000000-0000-0000-0000-000000000000}"/>
            </ac:spMkLst>
          </pc:spChg>
          <pc:spChg chg="mod">
            <ac:chgData name="Christiaan Soer" userId="5c5086b5-f1b5-4878-9406-e2da38b9d994" providerId="ADAL" clId="{06CBC409-C8E7-4A9F-BC0A-EA184A6323F6}" dt="2023-10-02T09:28:55.118" v="1558" actId="20577"/>
            <ac:spMkLst>
              <pc:docMk/>
              <pc:sldMasterMk cId="3201684575" sldId="2147483648"/>
              <pc:sldLayoutMk cId="969378275" sldId="2147483730"/>
              <ac:spMk id="12" creationId="{00000000-0000-0000-0000-000000000000}"/>
            </ac:spMkLst>
          </pc:spChg>
          <pc:spChg chg="mod">
            <ac:chgData name="Christiaan Soer" userId="5c5086b5-f1b5-4878-9406-e2da38b9d994" providerId="ADAL" clId="{06CBC409-C8E7-4A9F-BC0A-EA184A6323F6}" dt="2023-10-02T09:28:55.120" v="1559" actId="790"/>
            <ac:spMkLst>
              <pc:docMk/>
              <pc:sldMasterMk cId="3201684575" sldId="2147483648"/>
              <pc:sldLayoutMk cId="969378275" sldId="2147483730"/>
              <ac:spMk id="1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8131" y="0"/>
            <a:ext cx="3043344" cy="465455"/>
          </a:xfrm>
          <a:prstGeom prst="rect">
            <a:avLst/>
          </a:prstGeom>
        </p:spPr>
        <p:txBody>
          <a:bodyPr vert="horz" lIns="91440" tIns="45720" rIns="91440" bIns="45720" rtlCol="0"/>
          <a:lstStyle>
            <a:lvl1pPr algn="r">
              <a:defRPr sz="1200"/>
            </a:lvl1pPr>
          </a:lstStyle>
          <a:p>
            <a:fld id="{EED0685E-4C7D-43DA-A5CC-0B0D5026355F}" type="datetimeFigureOut">
              <a:rPr lang="en-GB" smtClean="0"/>
              <a:t>12/10/2023</a:t>
            </a:fld>
            <a:endParaRPr lang="en-GB" dirty="0"/>
          </a:p>
        </p:txBody>
      </p:sp>
      <p:sp>
        <p:nvSpPr>
          <p:cNvPr id="4" name="Footer Placeholder 3"/>
          <p:cNvSpPr>
            <a:spLocks noGrp="1"/>
          </p:cNvSpPr>
          <p:nvPr>
            <p:ph type="ftr" sz="quarter" idx="2"/>
          </p:nvPr>
        </p:nvSpPr>
        <p:spPr>
          <a:xfrm>
            <a:off x="0" y="8842030"/>
            <a:ext cx="3043344" cy="4654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1440" tIns="45720" rIns="91440" bIns="45720" rtlCol="0" anchor="b"/>
          <a:lstStyle>
            <a:lvl1pPr algn="r">
              <a:defRPr sz="1200"/>
            </a:lvl1pPr>
          </a:lstStyle>
          <a:p>
            <a:fld id="{585853F6-AE1D-4F34-9804-4AB3DFEE84BA}" type="slidenum">
              <a:rPr lang="en-GB" smtClean="0"/>
              <a:t>‹nr.›</a:t>
            </a:fld>
            <a:endParaRPr lang="en-GB" dirty="0"/>
          </a:p>
        </p:txBody>
      </p:sp>
    </p:spTree>
    <p:extLst>
      <p:ext uri="{BB962C8B-B14F-4D97-AF65-F5344CB8AC3E}">
        <p14:creationId xmlns:p14="http://schemas.microsoft.com/office/powerpoint/2010/main" val="937516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8131" y="0"/>
            <a:ext cx="3043344" cy="465455"/>
          </a:xfrm>
          <a:prstGeom prst="rect">
            <a:avLst/>
          </a:prstGeom>
        </p:spPr>
        <p:txBody>
          <a:bodyPr vert="horz" lIns="91440" tIns="45720" rIns="91440" bIns="45720" rtlCol="0"/>
          <a:lstStyle>
            <a:lvl1pPr algn="r">
              <a:defRPr sz="1200"/>
            </a:lvl1pPr>
          </a:lstStyle>
          <a:p>
            <a:fld id="{CF41F812-77C3-42B3-B29F-C106ACEB85AA}" type="datetimeFigureOut">
              <a:rPr lang="en-GB" smtClean="0"/>
              <a:t>12/10/2023</a:t>
            </a:fld>
            <a:endParaRPr lang="en-GB" dirty="0"/>
          </a:p>
        </p:txBody>
      </p:sp>
      <p:sp>
        <p:nvSpPr>
          <p:cNvPr id="4" name="Slide Image Placeholder 3"/>
          <p:cNvSpPr>
            <a:spLocks noGrp="1" noRot="1" noChangeAspect="1"/>
          </p:cNvSpPr>
          <p:nvPr>
            <p:ph type="sldImg" idx="2"/>
          </p:nvPr>
        </p:nvSpPr>
        <p:spPr>
          <a:xfrm>
            <a:off x="409575" y="698500"/>
            <a:ext cx="6203950" cy="34893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4" cy="4654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1440" tIns="45720" rIns="91440" bIns="45720" rtlCol="0" anchor="b"/>
          <a:lstStyle>
            <a:lvl1pPr algn="r">
              <a:defRPr sz="1200"/>
            </a:lvl1pPr>
          </a:lstStyle>
          <a:p>
            <a:fld id="{39C6360D-640D-4769-B230-0EDE5D3F7EE4}" type="slidenum">
              <a:rPr lang="en-GB" smtClean="0"/>
              <a:t>‹nr.›</a:t>
            </a:fld>
            <a:endParaRPr lang="en-GB" dirty="0"/>
          </a:p>
        </p:txBody>
      </p:sp>
    </p:spTree>
    <p:extLst>
      <p:ext uri="{BB962C8B-B14F-4D97-AF65-F5344CB8AC3E}">
        <p14:creationId xmlns:p14="http://schemas.microsoft.com/office/powerpoint/2010/main" val="1077875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29CFFFAA-4E11-4335-ACDE-571DEA10248D}"/>
              </a:ext>
            </a:extLst>
          </p:cNvPr>
          <p:cNvSpPr>
            <a:spLocks noGrp="1"/>
          </p:cNvSpPr>
          <p:nvPr>
            <p:ph type="body" idx="1"/>
          </p:nvPr>
        </p:nvSpPr>
        <p:spPr/>
        <p:txBody>
          <a:bodyPr/>
          <a:lstStyle/>
          <a:p>
            <a:endParaRPr lang="nl-NL" b="0" i="0" dirty="0"/>
          </a:p>
        </p:txBody>
      </p:sp>
      <p:pic>
        <p:nvPicPr>
          <p:cNvPr id="20" name="Afbeelding 19">
            <a:extLst>
              <a:ext uri="{FF2B5EF4-FFF2-40B4-BE49-F238E27FC236}">
                <a16:creationId xmlns:a16="http://schemas.microsoft.com/office/drawing/2014/main" id="{74D77A56-A7D7-45ED-9D00-3B62C6955610}"/>
              </a:ext>
            </a:extLst>
          </p:cNvPr>
          <p:cNvPicPr>
            <a:picLocks noChangeAspect="1"/>
          </p:cNvPicPr>
          <p:nvPr/>
        </p:nvPicPr>
        <p:blipFill>
          <a:blip r:embed="rId3"/>
          <a:stretch>
            <a:fillRect/>
          </a:stretch>
        </p:blipFill>
        <p:spPr>
          <a:xfrm>
            <a:off x="101390" y="718452"/>
            <a:ext cx="7179205" cy="3599542"/>
          </a:xfrm>
          <a:prstGeom prst="rect">
            <a:avLst/>
          </a:prstGeom>
          <a:ln>
            <a:solidFill>
              <a:srgbClr val="000000"/>
            </a:solidFill>
          </a:ln>
        </p:spPr>
      </p:pic>
    </p:spTree>
    <p:extLst>
      <p:ext uri="{BB962C8B-B14F-4D97-AF65-F5344CB8AC3E}">
        <p14:creationId xmlns:p14="http://schemas.microsoft.com/office/powerpoint/2010/main" val="205040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32925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143431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3233706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3699893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397707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253196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305565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13806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146251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2014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29CFFFAA-4E11-4335-ACDE-571DEA10248D}"/>
              </a:ext>
            </a:extLst>
          </p:cNvPr>
          <p:cNvSpPr>
            <a:spLocks noGrp="1"/>
          </p:cNvSpPr>
          <p:nvPr>
            <p:ph type="body" idx="1"/>
          </p:nvPr>
        </p:nvSpPr>
        <p:spPr/>
        <p:txBody>
          <a:bodyPr/>
          <a:lstStyle/>
          <a:p>
            <a:endParaRPr lang="nl-NL" b="0" i="0" dirty="0"/>
          </a:p>
        </p:txBody>
      </p:sp>
      <p:pic>
        <p:nvPicPr>
          <p:cNvPr id="37" name="Afbeelding 36">
            <a:extLst>
              <a:ext uri="{FF2B5EF4-FFF2-40B4-BE49-F238E27FC236}">
                <a16:creationId xmlns:a16="http://schemas.microsoft.com/office/drawing/2014/main" id="{9A952852-1AD3-46A3-9754-8D36DC0AEF55}"/>
              </a:ext>
            </a:extLst>
          </p:cNvPr>
          <p:cNvPicPr>
            <a:picLocks noChangeAspect="1"/>
          </p:cNvPicPr>
          <p:nvPr/>
        </p:nvPicPr>
        <p:blipFill>
          <a:blip r:embed="rId3"/>
          <a:stretch>
            <a:fillRect/>
          </a:stretch>
        </p:blipFill>
        <p:spPr>
          <a:xfrm>
            <a:off x="101390" y="718452"/>
            <a:ext cx="7179205" cy="3599542"/>
          </a:xfrm>
          <a:prstGeom prst="rect">
            <a:avLst/>
          </a:prstGeom>
          <a:ln>
            <a:solidFill>
              <a:srgbClr val="000000"/>
            </a:solidFill>
          </a:ln>
        </p:spPr>
      </p:pic>
    </p:spTree>
    <p:extLst>
      <p:ext uri="{BB962C8B-B14F-4D97-AF65-F5344CB8AC3E}">
        <p14:creationId xmlns:p14="http://schemas.microsoft.com/office/powerpoint/2010/main" val="333241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endParaRPr lang="nl-NL" sz="1000" dirty="0"/>
          </a:p>
          <a:p>
            <a:endParaRPr lang="nl-NL" sz="1000"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504293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233628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D9DC5D8A-F110-4507-B72A-8E95CFA4067B}"/>
              </a:ext>
            </a:extLst>
          </p:cNvPr>
          <p:cNvSpPr>
            <a:spLocks noGrp="1"/>
          </p:cNvSpPr>
          <p:nvPr>
            <p:ph type="body" idx="1"/>
          </p:nvPr>
        </p:nvSpPr>
        <p:spPr/>
        <p:txBody>
          <a:bodyPr/>
          <a:lstStyle/>
          <a:p>
            <a:pPr algn="l"/>
            <a:endParaRPr lang="nl-NL" dirty="0"/>
          </a:p>
          <a:p>
            <a:endParaRPr lang="nl-NL" dirty="0"/>
          </a:p>
        </p:txBody>
      </p:sp>
      <p:pic>
        <p:nvPicPr>
          <p:cNvPr id="4" name="Afbeelding 3">
            <a:extLst>
              <a:ext uri="{FF2B5EF4-FFF2-40B4-BE49-F238E27FC236}">
                <a16:creationId xmlns:a16="http://schemas.microsoft.com/office/drawing/2014/main" id="{D2795B91-F67E-4A90-9E56-A5A41E65C07A}"/>
              </a:ext>
            </a:extLst>
          </p:cNvPr>
          <p:cNvPicPr>
            <a:picLocks noChangeAspect="1"/>
          </p:cNvPicPr>
          <p:nvPr/>
        </p:nvPicPr>
        <p:blipFill>
          <a:blip r:embed="rId3"/>
          <a:stretch>
            <a:fillRect/>
          </a:stretch>
        </p:blipFill>
        <p:spPr>
          <a:xfrm>
            <a:off x="1246905" y="647771"/>
            <a:ext cx="5165383" cy="2555893"/>
          </a:xfrm>
          <a:prstGeom prst="rect">
            <a:avLst/>
          </a:prstGeom>
        </p:spPr>
      </p:pic>
    </p:spTree>
    <p:extLst>
      <p:ext uri="{BB962C8B-B14F-4D97-AF65-F5344CB8AC3E}">
        <p14:creationId xmlns:p14="http://schemas.microsoft.com/office/powerpoint/2010/main" val="2034550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44</a:t>
            </a:fld>
            <a:endParaRPr lang="en-GB" dirty="0"/>
          </a:p>
        </p:txBody>
      </p:sp>
    </p:spTree>
    <p:extLst>
      <p:ext uri="{BB962C8B-B14F-4D97-AF65-F5344CB8AC3E}">
        <p14:creationId xmlns:p14="http://schemas.microsoft.com/office/powerpoint/2010/main" val="144251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45</a:t>
            </a:fld>
            <a:endParaRPr lang="en-GB" dirty="0"/>
          </a:p>
        </p:txBody>
      </p:sp>
    </p:spTree>
    <p:extLst>
      <p:ext uri="{BB962C8B-B14F-4D97-AF65-F5344CB8AC3E}">
        <p14:creationId xmlns:p14="http://schemas.microsoft.com/office/powerpoint/2010/main" val="2077796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39C6360D-640D-4769-B230-0EDE5D3F7EE4}" type="slidenum">
              <a:rPr lang="en-GB" smtClean="0"/>
              <a:t>46</a:t>
            </a:fld>
            <a:endParaRPr lang="en-GB" dirty="0"/>
          </a:p>
        </p:txBody>
      </p:sp>
    </p:spTree>
    <p:extLst>
      <p:ext uri="{BB962C8B-B14F-4D97-AF65-F5344CB8AC3E}">
        <p14:creationId xmlns:p14="http://schemas.microsoft.com/office/powerpoint/2010/main" val="3366076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39C6360D-640D-4769-B230-0EDE5D3F7EE4}" type="slidenum">
              <a:rPr lang="en-GB" smtClean="0"/>
              <a:t>47</a:t>
            </a:fld>
            <a:endParaRPr lang="en-GB" dirty="0"/>
          </a:p>
        </p:txBody>
      </p:sp>
    </p:spTree>
    <p:extLst>
      <p:ext uri="{BB962C8B-B14F-4D97-AF65-F5344CB8AC3E}">
        <p14:creationId xmlns:p14="http://schemas.microsoft.com/office/powerpoint/2010/main" val="392668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48</a:t>
            </a:fld>
            <a:endParaRPr lang="en-GB" dirty="0"/>
          </a:p>
        </p:txBody>
      </p:sp>
    </p:spTree>
    <p:extLst>
      <p:ext uri="{BB962C8B-B14F-4D97-AF65-F5344CB8AC3E}">
        <p14:creationId xmlns:p14="http://schemas.microsoft.com/office/powerpoint/2010/main" val="117939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49</a:t>
            </a:fld>
            <a:endParaRPr lang="en-GB" dirty="0"/>
          </a:p>
        </p:txBody>
      </p:sp>
    </p:spTree>
    <p:extLst>
      <p:ext uri="{BB962C8B-B14F-4D97-AF65-F5344CB8AC3E}">
        <p14:creationId xmlns:p14="http://schemas.microsoft.com/office/powerpoint/2010/main" val="2731276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50</a:t>
            </a:fld>
            <a:endParaRPr lang="en-GB" dirty="0"/>
          </a:p>
        </p:txBody>
      </p:sp>
    </p:spTree>
    <p:extLst>
      <p:ext uri="{BB962C8B-B14F-4D97-AF65-F5344CB8AC3E}">
        <p14:creationId xmlns:p14="http://schemas.microsoft.com/office/powerpoint/2010/main" val="83929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673100"/>
            <a:ext cx="5981700" cy="33655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0285AC7-D60F-4D17-803B-34D3B8D1E568}" type="slidenum">
              <a:rPr lang="nl-NL" smtClean="0"/>
              <a:pPr/>
              <a:t>6</a:t>
            </a:fld>
            <a:endParaRPr lang="nl-NL"/>
          </a:p>
        </p:txBody>
      </p:sp>
    </p:spTree>
    <p:extLst>
      <p:ext uri="{BB962C8B-B14F-4D97-AF65-F5344CB8AC3E}">
        <p14:creationId xmlns:p14="http://schemas.microsoft.com/office/powerpoint/2010/main" val="2765448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51</a:t>
            </a:fld>
            <a:endParaRPr lang="en-GB" dirty="0"/>
          </a:p>
        </p:txBody>
      </p:sp>
    </p:spTree>
    <p:extLst>
      <p:ext uri="{BB962C8B-B14F-4D97-AF65-F5344CB8AC3E}">
        <p14:creationId xmlns:p14="http://schemas.microsoft.com/office/powerpoint/2010/main" val="3311322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52</a:t>
            </a:fld>
            <a:endParaRPr lang="en-GB" dirty="0"/>
          </a:p>
        </p:txBody>
      </p:sp>
    </p:spTree>
    <p:extLst>
      <p:ext uri="{BB962C8B-B14F-4D97-AF65-F5344CB8AC3E}">
        <p14:creationId xmlns:p14="http://schemas.microsoft.com/office/powerpoint/2010/main" val="2236335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53</a:t>
            </a:fld>
            <a:endParaRPr lang="en-GB" dirty="0"/>
          </a:p>
        </p:txBody>
      </p:sp>
    </p:spTree>
    <p:extLst>
      <p:ext uri="{BB962C8B-B14F-4D97-AF65-F5344CB8AC3E}">
        <p14:creationId xmlns:p14="http://schemas.microsoft.com/office/powerpoint/2010/main" val="386843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85813" y="673100"/>
            <a:ext cx="5981700" cy="33655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fld id="{42508062-36DA-444B-AD03-53336DAD9E30}" type="datetime1">
              <a:rPr lang="nl-NL" smtClean="0"/>
              <a:t>12-10-2023</a:t>
            </a:fld>
            <a:endParaRPr lang="nl-NL"/>
          </a:p>
        </p:txBody>
      </p:sp>
      <p:sp>
        <p:nvSpPr>
          <p:cNvPr id="5" name="Tijdelijke aanduiding voor dianummer 4"/>
          <p:cNvSpPr>
            <a:spLocks noGrp="1"/>
          </p:cNvSpPr>
          <p:nvPr>
            <p:ph type="sldNum" sz="quarter" idx="11"/>
          </p:nvPr>
        </p:nvSpPr>
        <p:spPr/>
        <p:txBody>
          <a:bodyPr/>
          <a:lstStyle/>
          <a:p>
            <a:fld id="{4DE5616D-1653-4A72-A4BA-E11F684B3036}" type="slidenum">
              <a:rPr lang="nl-NL" smtClean="0"/>
              <a:pPr/>
              <a:t>7</a:t>
            </a:fld>
            <a:endParaRPr lang="nl-NL"/>
          </a:p>
        </p:txBody>
      </p:sp>
    </p:spTree>
    <p:extLst>
      <p:ext uri="{BB962C8B-B14F-4D97-AF65-F5344CB8AC3E}">
        <p14:creationId xmlns:p14="http://schemas.microsoft.com/office/powerpoint/2010/main" val="262120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8</a:t>
            </a:fld>
            <a:endParaRPr lang="en-GB" dirty="0"/>
          </a:p>
        </p:txBody>
      </p:sp>
    </p:spTree>
    <p:extLst>
      <p:ext uri="{BB962C8B-B14F-4D97-AF65-F5344CB8AC3E}">
        <p14:creationId xmlns:p14="http://schemas.microsoft.com/office/powerpoint/2010/main" val="146477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9</a:t>
            </a:fld>
            <a:endParaRPr lang="en-GB" dirty="0"/>
          </a:p>
        </p:txBody>
      </p:sp>
    </p:spTree>
    <p:extLst>
      <p:ext uri="{BB962C8B-B14F-4D97-AF65-F5344CB8AC3E}">
        <p14:creationId xmlns:p14="http://schemas.microsoft.com/office/powerpoint/2010/main" val="60586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13</a:t>
            </a:fld>
            <a:endParaRPr lang="en-GB" dirty="0"/>
          </a:p>
        </p:txBody>
      </p:sp>
    </p:spTree>
    <p:extLst>
      <p:ext uri="{BB962C8B-B14F-4D97-AF65-F5344CB8AC3E}">
        <p14:creationId xmlns:p14="http://schemas.microsoft.com/office/powerpoint/2010/main" val="148309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22</a:t>
            </a:fld>
            <a:endParaRPr lang="en-GB" dirty="0"/>
          </a:p>
        </p:txBody>
      </p:sp>
    </p:spTree>
    <p:extLst>
      <p:ext uri="{BB962C8B-B14F-4D97-AF65-F5344CB8AC3E}">
        <p14:creationId xmlns:p14="http://schemas.microsoft.com/office/powerpoint/2010/main" val="172176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C6360D-640D-4769-B230-0EDE5D3F7EE4}" type="slidenum">
              <a:rPr lang="en-GB" smtClean="0"/>
              <a:t>23</a:t>
            </a:fld>
            <a:endParaRPr lang="en-GB" dirty="0"/>
          </a:p>
        </p:txBody>
      </p:sp>
    </p:spTree>
    <p:extLst>
      <p:ext uri="{BB962C8B-B14F-4D97-AF65-F5344CB8AC3E}">
        <p14:creationId xmlns:p14="http://schemas.microsoft.com/office/powerpoint/2010/main" val="39546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Exter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5"/>
          <p:cNvSpPr>
            <a:spLocks noChangeAspect="1"/>
          </p:cNvSpPr>
          <p:nvPr userDrawn="1"/>
        </p:nvSpPr>
        <p:spPr bwMode="auto">
          <a:xfrm>
            <a:off x="0" y="0"/>
            <a:ext cx="5058633" cy="5144400"/>
          </a:xfrm>
          <a:custGeom>
            <a:avLst/>
            <a:gdLst>
              <a:gd name="T0" fmla="*/ 1417 w 1417"/>
              <a:gd name="T1" fmla="*/ 0 h 1441"/>
              <a:gd name="T2" fmla="*/ 0 w 1417"/>
              <a:gd name="T3" fmla="*/ 0 h 1441"/>
              <a:gd name="T4" fmla="*/ 0 w 1417"/>
              <a:gd name="T5" fmla="*/ 1441 h 1441"/>
              <a:gd name="T6" fmla="*/ 598 w 1417"/>
              <a:gd name="T7" fmla="*/ 1441 h 1441"/>
              <a:gd name="T8" fmla="*/ 1417 w 1417"/>
              <a:gd name="T9" fmla="*/ 0 h 1441"/>
            </a:gdLst>
            <a:ahLst/>
            <a:cxnLst>
              <a:cxn ang="0">
                <a:pos x="T0" y="T1"/>
              </a:cxn>
              <a:cxn ang="0">
                <a:pos x="T2" y="T3"/>
              </a:cxn>
              <a:cxn ang="0">
                <a:pos x="T4" y="T5"/>
              </a:cxn>
              <a:cxn ang="0">
                <a:pos x="T6" y="T7"/>
              </a:cxn>
              <a:cxn ang="0">
                <a:pos x="T8" y="T9"/>
              </a:cxn>
            </a:cxnLst>
            <a:rect l="0" t="0" r="r" b="b"/>
            <a:pathLst>
              <a:path w="1417" h="1441">
                <a:moveTo>
                  <a:pt x="1417" y="0"/>
                </a:moveTo>
                <a:cubicBezTo>
                  <a:pt x="0" y="0"/>
                  <a:pt x="0" y="0"/>
                  <a:pt x="0" y="0"/>
                </a:cubicBezTo>
                <a:cubicBezTo>
                  <a:pt x="0" y="1441"/>
                  <a:pt x="0" y="1441"/>
                  <a:pt x="0" y="1441"/>
                </a:cubicBezTo>
                <a:cubicBezTo>
                  <a:pt x="0" y="1441"/>
                  <a:pt x="599" y="1441"/>
                  <a:pt x="598" y="1441"/>
                </a:cubicBezTo>
                <a:cubicBezTo>
                  <a:pt x="1259" y="419"/>
                  <a:pt x="1417" y="0"/>
                  <a:pt x="1417" y="0"/>
                </a:cubicBezTo>
              </a:path>
            </a:pathLst>
          </a:custGeom>
          <a:solidFill>
            <a:schemeClr val="bg1"/>
          </a:solidFill>
          <a:ln>
            <a:noFill/>
          </a:ln>
          <a:effectLst>
            <a:outerShdw blurRad="76200" dist="50800" algn="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nl-NL" dirty="0"/>
          </a:p>
        </p:txBody>
      </p:sp>
      <p:sp>
        <p:nvSpPr>
          <p:cNvPr id="16" name="Text Placeholder 20"/>
          <p:cNvSpPr>
            <a:spLocks noGrp="1"/>
          </p:cNvSpPr>
          <p:nvPr>
            <p:ph type="body" sz="quarter" idx="11" hasCustomPrompt="1"/>
          </p:nvPr>
        </p:nvSpPr>
        <p:spPr>
          <a:xfrm>
            <a:off x="2627784" y="4086000"/>
            <a:ext cx="6192366" cy="888700"/>
          </a:xfrm>
          <a:effectLst>
            <a:outerShdw blurRad="50800" dist="38100" dir="2700000" algn="tl" rotWithShape="0">
              <a:prstClr val="black">
                <a:alpha val="50000"/>
              </a:prstClr>
            </a:outerShdw>
          </a:effectLst>
        </p:spPr>
        <p:txBody>
          <a:bodyPr lIns="0" tIns="0" rIns="0" bIns="0" anchor="b" anchorCtr="0">
            <a:noAutofit/>
          </a:bodyPr>
          <a:lstStyle>
            <a:lvl1pPr marL="324000" indent="0">
              <a:buNone/>
              <a:defRPr sz="2000" b="1" cap="all" baseline="0">
                <a:solidFill>
                  <a:schemeClr val="accent1"/>
                </a:solidFill>
              </a:defRPr>
            </a:lvl1pPr>
            <a:lvl2pPr marL="0" indent="180975">
              <a:lnSpc>
                <a:spcPts val="1200"/>
              </a:lnSpc>
              <a:spcAft>
                <a:spcPts val="1200"/>
              </a:spcAft>
              <a:buNone/>
              <a:defRPr sz="1000">
                <a:solidFill>
                  <a:schemeClr val="bg1"/>
                </a:solidFill>
              </a:defRPr>
            </a:lvl2pPr>
            <a:lvl3pPr marL="0" indent="0">
              <a:lnSpc>
                <a:spcPts val="1200"/>
              </a:lnSpc>
              <a:buNone/>
              <a:defRPr sz="1000">
                <a:solidFill>
                  <a:schemeClr val="bg1"/>
                </a:solidFill>
              </a:defRPr>
            </a:lvl3pPr>
            <a:lvl4pPr>
              <a:defRPr>
                <a:solidFill>
                  <a:schemeClr val="bg1"/>
                </a:solidFill>
              </a:defRPr>
            </a:lvl4pPr>
            <a:lvl5pPr>
              <a:defRPr>
                <a:solidFill>
                  <a:schemeClr val="bg1"/>
                </a:solidFill>
              </a:defRPr>
            </a:lvl5pPr>
          </a:lstStyle>
          <a:p>
            <a:pPr lvl="0"/>
            <a:r>
              <a:rPr lang="nl-NL" dirty="0"/>
              <a:t>CLICK TO EDIT </a:t>
            </a:r>
            <a:r>
              <a:rPr lang="nl-NL" dirty="0" err="1"/>
              <a:t>SUBtitle</a:t>
            </a:r>
            <a:r>
              <a:rPr lang="nl-NL" dirty="0"/>
              <a:t> </a:t>
            </a:r>
            <a:r>
              <a:rPr lang="nl-NL" dirty="0" err="1"/>
              <a:t>style</a:t>
            </a:r>
            <a:endParaRPr lang="nl-NL" dirty="0"/>
          </a:p>
          <a:p>
            <a:pPr lvl="1"/>
            <a:r>
              <a:rPr lang="nl-NL" dirty="0"/>
              <a:t>Second level</a:t>
            </a:r>
          </a:p>
          <a:p>
            <a:pPr lvl="2"/>
            <a:r>
              <a:rPr lang="nl-NL" dirty="0" err="1"/>
              <a:t>Third</a:t>
            </a:r>
            <a:r>
              <a:rPr lang="nl-NL" dirty="0"/>
              <a:t> level</a:t>
            </a:r>
          </a:p>
        </p:txBody>
      </p:sp>
      <p:sp>
        <p:nvSpPr>
          <p:cNvPr id="17" name="Text Placeholder 25"/>
          <p:cNvSpPr>
            <a:spLocks noGrp="1"/>
          </p:cNvSpPr>
          <p:nvPr>
            <p:ph type="body" sz="quarter" idx="13" hasCustomPrompt="1"/>
          </p:nvPr>
        </p:nvSpPr>
        <p:spPr>
          <a:xfrm>
            <a:off x="4140000" y="1248868"/>
            <a:ext cx="4680150" cy="2500084"/>
          </a:xfrm>
          <a:ln>
            <a:noFill/>
          </a:ln>
          <a:effectLst>
            <a:outerShdw blurRad="50800" dist="38100" dir="2700000" algn="tl" rotWithShape="0">
              <a:prstClr val="black">
                <a:alpha val="50000"/>
              </a:prstClr>
            </a:outerShdw>
          </a:effectLst>
        </p:spPr>
        <p:txBody>
          <a:bodyPr lIns="0" tIns="0" rIns="0" bIns="0">
            <a:noAutofit/>
          </a:bodyPr>
          <a:lstStyle>
            <a:lvl1pPr marL="0" indent="522000">
              <a:lnSpc>
                <a:spcPts val="3500"/>
              </a:lnSpc>
              <a:buNone/>
              <a:defRPr sz="3200" b="1" i="1">
                <a:solidFill>
                  <a:schemeClr val="bg1"/>
                </a:solidFill>
              </a:defRPr>
            </a:lvl1pPr>
            <a:lvl2pPr marL="288000" indent="0">
              <a:lnSpc>
                <a:spcPts val="3500"/>
              </a:lnSpc>
              <a:buNone/>
              <a:defRPr sz="3200" b="1" i="1">
                <a:solidFill>
                  <a:schemeClr val="bg1"/>
                </a:solidFill>
              </a:defRPr>
            </a:lvl2pPr>
            <a:lvl3pPr marL="539750" indent="-539750">
              <a:lnSpc>
                <a:spcPts val="3500"/>
              </a:lnSpc>
              <a:buNone/>
              <a:defRPr sz="3200" b="1" i="1">
                <a:solidFill>
                  <a:schemeClr val="bg1"/>
                </a:solidFill>
              </a:defRPr>
            </a:lvl3pPr>
          </a:lstStyle>
          <a:p>
            <a:pPr lvl="0"/>
            <a:r>
              <a:rPr lang="nl-NL" dirty="0"/>
              <a:t>Click here </a:t>
            </a:r>
            <a:r>
              <a:rPr lang="nl-NL" dirty="0" err="1"/>
              <a:t>to</a:t>
            </a:r>
            <a:r>
              <a:rPr lang="nl-NL" dirty="0"/>
              <a:t> </a:t>
            </a:r>
            <a:r>
              <a:rPr lang="nl-NL" dirty="0" err="1"/>
              <a:t>edit</a:t>
            </a:r>
            <a:endParaRPr lang="nl-NL" dirty="0"/>
          </a:p>
          <a:p>
            <a:pPr lvl="1"/>
            <a:r>
              <a:rPr lang="nl-NL" dirty="0"/>
              <a:t>Second level</a:t>
            </a:r>
          </a:p>
          <a:p>
            <a:pPr lvl="2"/>
            <a:r>
              <a:rPr lang="nl-NL" dirty="0" err="1"/>
              <a:t>Third</a:t>
            </a:r>
            <a:r>
              <a:rPr lang="nl-NL" dirty="0"/>
              <a:t> level</a:t>
            </a:r>
          </a:p>
        </p:txBody>
      </p:sp>
      <p:sp>
        <p:nvSpPr>
          <p:cNvPr id="2" name="Title 1">
            <a:extLst>
              <a:ext uri="{FF2B5EF4-FFF2-40B4-BE49-F238E27FC236}">
                <a16:creationId xmlns:a16="http://schemas.microsoft.com/office/drawing/2014/main" id="{F59493AF-7F18-4B8F-AD06-104E93F45354}"/>
              </a:ext>
            </a:extLst>
          </p:cNvPr>
          <p:cNvSpPr>
            <a:spLocks noGrp="1"/>
          </p:cNvSpPr>
          <p:nvPr>
            <p:ph type="title" hasCustomPrompt="1"/>
          </p:nvPr>
        </p:nvSpPr>
        <p:spPr>
          <a:xfrm>
            <a:off x="304800" y="375506"/>
            <a:ext cx="4114133" cy="1368152"/>
          </a:xfrm>
        </p:spPr>
        <p:txBody>
          <a:bodyPr anchor="b">
            <a:noAutofit/>
          </a:bodyPr>
          <a:lstStyle>
            <a:lvl1pPr algn="r" defTabSz="108000">
              <a:lnSpc>
                <a:spcPts val="3500"/>
              </a:lnSpc>
              <a:defRPr sz="3200" i="1"/>
            </a:lvl1pPr>
          </a:lstStyle>
          <a:p>
            <a:r>
              <a:rPr lang="nl-NL" dirty="0" err="1"/>
              <a:t>Add</a:t>
            </a:r>
            <a:r>
              <a:rPr lang="nl-NL" dirty="0"/>
              <a:t> </a:t>
            </a:r>
            <a:r>
              <a:rPr lang="nl-NL" dirty="0" err="1"/>
              <a:t>title</a:t>
            </a:r>
            <a:r>
              <a:rPr lang="nl-NL" dirty="0"/>
              <a:t>, 2-3 </a:t>
            </a:r>
            <a:r>
              <a:rPr lang="nl-NL" dirty="0" err="1"/>
              <a:t>lines</a:t>
            </a:r>
            <a:r>
              <a:rPr lang="nl-NL" dirty="0"/>
              <a:t>			</a:t>
            </a:r>
          </a:p>
        </p:txBody>
      </p:sp>
      <p:pic>
        <p:nvPicPr>
          <p:cNvPr id="13" name="corpLogo">
            <a:extLst>
              <a:ext uri="{FF2B5EF4-FFF2-40B4-BE49-F238E27FC236}">
                <a16:creationId xmlns:a16="http://schemas.microsoft.com/office/drawing/2014/main" id="{AEEE0F98-C642-7640-3FB0-13DA152479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4118402"/>
            <a:ext cx="1945847" cy="863195"/>
          </a:xfrm>
          <a:prstGeom prst="rect">
            <a:avLst/>
          </a:prstGeom>
        </p:spPr>
      </p:pic>
    </p:spTree>
    <p:extLst>
      <p:ext uri="{BB962C8B-B14F-4D97-AF65-F5344CB8AC3E}">
        <p14:creationId xmlns:p14="http://schemas.microsoft.com/office/powerpoint/2010/main" val="2754374121"/>
      </p:ext>
    </p:extLst>
  </p:cSld>
  <p:clrMapOvr>
    <a:masterClrMapping/>
  </p:clrMapOvr>
  <p:transition spd="slow"/>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810000" y="1408021"/>
            <a:ext cx="7128792" cy="407094"/>
          </a:xfrm>
        </p:spPr>
        <p:txBody>
          <a:bodyPr lIns="0" tIns="0" rIns="0" bIns="0" anchor="t" anchorCtr="0">
            <a:noAutofit/>
          </a:bodyPr>
          <a:lstStyle>
            <a:lvl1pPr>
              <a:lnSpc>
                <a:spcPts val="3400"/>
              </a:lnSpc>
              <a:defRPr sz="2800" b="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810000" y="1923176"/>
            <a:ext cx="5204952"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7" name="Text Placeholder 6"/>
          <p:cNvSpPr>
            <a:spLocks noGrp="1"/>
          </p:cNvSpPr>
          <p:nvPr>
            <p:ph type="body" sz="quarter" idx="10" hasCustomPrompt="1"/>
          </p:nvPr>
        </p:nvSpPr>
        <p:spPr>
          <a:xfrm>
            <a:off x="810000" y="2609244"/>
            <a:ext cx="2397464" cy="394554"/>
          </a:xfrm>
        </p:spPr>
        <p:txBody>
          <a:bodyPr lIns="0" rIns="0">
            <a:noAutofit/>
          </a:bodyPr>
          <a:lstStyle>
            <a:lvl1pPr marL="0" indent="0">
              <a:lnSpc>
                <a:spcPts val="1700"/>
              </a:lnSpc>
              <a:buFontTx/>
              <a:buNone/>
              <a:defRPr sz="1300"/>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6" name="pic_frimage">
            <a:extLst>
              <a:ext uri="{FF2B5EF4-FFF2-40B4-BE49-F238E27FC236}">
                <a16:creationId xmlns:a16="http://schemas.microsoft.com/office/drawing/2014/main" id="{7A500B27-8EEA-1B1E-81BB-255003307D27}"/>
              </a:ext>
            </a:extLst>
          </p:cNvPr>
          <p:cNvPicPr>
            <a:picLocks/>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326558434"/>
      </p:ext>
    </p:extLst>
  </p:cSld>
  <p:clrMapOvr>
    <a:masterClrMapping/>
  </p:clrMapOvr>
  <p:transition spd="slow"/>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buClr>
                <a:schemeClr val="bg2"/>
              </a:buClr>
              <a:defRPr>
                <a:solidFill>
                  <a:schemeClr val="accent1"/>
                </a:solidFill>
              </a:defRPr>
            </a:lvl1pPr>
          </a:lstStyle>
          <a:p>
            <a:fld id="{C31F7836-E4B3-4985-A8BA-D04AF4A8C90B}" type="slidenum">
              <a:rPr lang="nl-NL" smtClean="0"/>
              <a:pPr/>
              <a:t>‹nr.›</a:t>
            </a:fld>
            <a:endParaRPr lang="nl-NL" dirty="0"/>
          </a:p>
        </p:txBody>
      </p:sp>
      <p:sp>
        <p:nvSpPr>
          <p:cNvPr id="4" name="Title 1"/>
          <p:cNvSpPr>
            <a:spLocks noGrp="1"/>
          </p:cNvSpPr>
          <p:nvPr>
            <p:ph type="title" hasCustomPrompt="1"/>
          </p:nvPr>
        </p:nvSpPr>
        <p:spPr>
          <a:xfrm>
            <a:off x="468000" y="896788"/>
            <a:ext cx="8171999" cy="2031325"/>
          </a:xfrm>
        </p:spPr>
        <p:txBody>
          <a:bodyPr wrap="square" lIns="0" tIns="0" rIns="0" bIns="0" anchor="ctr">
            <a:spAutoFit/>
          </a:bodyPr>
          <a:lstStyle>
            <a:lvl1pPr>
              <a:defRPr sz="2000"/>
            </a:lvl1pPr>
          </a:lstStyle>
          <a:p>
            <a:r>
              <a:rPr lang="nl-NL" b="0" dirty="0"/>
              <a:t>We look forward </a:t>
            </a:r>
            <a:r>
              <a:rPr lang="nl-NL" b="0" dirty="0" err="1"/>
              <a:t>to</a:t>
            </a:r>
            <a:r>
              <a:rPr lang="nl-NL" b="0" dirty="0"/>
              <a:t> </a:t>
            </a:r>
            <a:r>
              <a:rPr lang="nl-NL" b="0" dirty="0" err="1"/>
              <a:t>working</a:t>
            </a:r>
            <a:r>
              <a:rPr lang="nl-NL" b="0" dirty="0"/>
              <a:t> </a:t>
            </a:r>
            <a:r>
              <a:rPr lang="nl-NL" b="0" dirty="0" err="1"/>
              <a:t>with</a:t>
            </a:r>
            <a:r>
              <a:rPr lang="nl-NL" b="0" dirty="0"/>
              <a:t> </a:t>
            </a:r>
            <a:r>
              <a:rPr lang="nl-NL" b="0" dirty="0" err="1"/>
              <a:t>you</a:t>
            </a:r>
            <a:r>
              <a:rPr lang="nl-NL" b="0" dirty="0"/>
              <a:t>. </a:t>
            </a:r>
            <a:br>
              <a:rPr lang="nl-NL" b="0" dirty="0"/>
            </a:br>
            <a:br>
              <a:rPr lang="nl-NL" b="0" dirty="0"/>
            </a:br>
            <a:r>
              <a:rPr lang="nl-NL" b="0" dirty="0"/>
              <a:t>For more information </a:t>
            </a:r>
            <a:r>
              <a:rPr lang="nl-NL" b="0" dirty="0" err="1"/>
              <a:t>visit</a:t>
            </a:r>
            <a:r>
              <a:rPr lang="nl-NL" b="0" dirty="0"/>
              <a:t> </a:t>
            </a:r>
            <a:r>
              <a:rPr lang="nl-NL" b="0" dirty="0" err="1"/>
              <a:t>our</a:t>
            </a:r>
            <a:r>
              <a:rPr lang="nl-NL" b="0" dirty="0"/>
              <a:t> website</a:t>
            </a:r>
            <a:br>
              <a:rPr lang="nl-NL" b="0" dirty="0"/>
            </a:br>
            <a:r>
              <a:rPr lang="nl-NL" b="0" dirty="0"/>
              <a:t>royalhaskoningdhv.com</a:t>
            </a:r>
            <a:br>
              <a:rPr lang="nl-NL" b="0" dirty="0"/>
            </a:br>
            <a:br>
              <a:rPr lang="nl-NL" b="0" dirty="0"/>
            </a:br>
            <a:r>
              <a:rPr lang="nl-NL" sz="2000" b="0" dirty="0"/>
              <a:t>Contact: marcom@rhdhv.com</a:t>
            </a:r>
            <a:br>
              <a:rPr lang="nl-NL" dirty="0"/>
            </a:br>
            <a:endParaRPr lang="nl-NL" sz="1200" dirty="0">
              <a:solidFill>
                <a:schemeClr val="tx1"/>
              </a:solidFill>
            </a:endParaRPr>
          </a:p>
        </p:txBody>
      </p:sp>
      <p:sp>
        <p:nvSpPr>
          <p:cNvPr id="7" name="TextBox 6"/>
          <p:cNvSpPr txBox="1"/>
          <p:nvPr userDrawn="1"/>
        </p:nvSpPr>
        <p:spPr>
          <a:xfrm>
            <a:off x="1043608" y="2949967"/>
            <a:ext cx="3024336" cy="1558568"/>
          </a:xfrm>
          <a:prstGeom prst="rect">
            <a:avLst/>
          </a:prstGeom>
          <a:noFill/>
        </p:spPr>
        <p:txBody>
          <a:bodyPr wrap="square" lIns="0" tIns="0" rIns="0" bIns="0" rtlCol="0">
            <a:spAutoFit/>
          </a:bodyPr>
          <a:lstStyle/>
          <a:p>
            <a:pPr>
              <a:lnSpc>
                <a:spcPct val="300000"/>
              </a:lnSpc>
            </a:pPr>
            <a:r>
              <a:rPr lang="nl-NL" sz="1200" dirty="0">
                <a:solidFill>
                  <a:srgbClr val="00577E"/>
                </a:solidFill>
                <a:latin typeface="Arial"/>
                <a:cs typeface="Arial"/>
              </a:rPr>
              <a:t>linkedin.com/company/royal-</a:t>
            </a:r>
            <a:r>
              <a:rPr lang="nl-NL" sz="1200" dirty="0" err="1">
                <a:solidFill>
                  <a:srgbClr val="00577E"/>
                </a:solidFill>
                <a:latin typeface="Arial"/>
                <a:cs typeface="Arial"/>
              </a:rPr>
              <a:t>haskoningdhv</a:t>
            </a:r>
            <a:endParaRPr lang="nl-NL" sz="1200" dirty="0">
              <a:solidFill>
                <a:srgbClr val="00577E"/>
              </a:solidFill>
              <a:latin typeface="Arial"/>
              <a:cs typeface="Arial"/>
            </a:endParaRPr>
          </a:p>
          <a:p>
            <a:pPr>
              <a:lnSpc>
                <a:spcPct val="300000"/>
              </a:lnSpc>
            </a:pPr>
            <a:r>
              <a:rPr lang="nl-NL" sz="1200" dirty="0">
                <a:solidFill>
                  <a:srgbClr val="00577E"/>
                </a:solidFill>
                <a:latin typeface="Arial"/>
                <a:cs typeface="Arial"/>
              </a:rPr>
              <a:t>@RHDHV</a:t>
            </a:r>
          </a:p>
          <a:p>
            <a:pPr>
              <a:lnSpc>
                <a:spcPct val="300000"/>
              </a:lnSpc>
            </a:pPr>
            <a:r>
              <a:rPr lang="nl-NL" sz="1200" dirty="0">
                <a:solidFill>
                  <a:srgbClr val="00577E"/>
                </a:solidFill>
                <a:latin typeface="Arial"/>
                <a:cs typeface="Arial"/>
              </a:rPr>
              <a:t>facebook.com/</a:t>
            </a:r>
            <a:r>
              <a:rPr lang="nl-NL" sz="1200" dirty="0" err="1">
                <a:solidFill>
                  <a:srgbClr val="00577E"/>
                </a:solidFill>
                <a:latin typeface="Arial"/>
                <a:cs typeface="Arial"/>
              </a:rPr>
              <a:t>RoyalHaskoningDHV</a:t>
            </a:r>
            <a:endParaRPr lang="nl-NL" sz="1200" dirty="0">
              <a:solidFill>
                <a:srgbClr val="00577E"/>
              </a:solidFill>
              <a:latin typeface="Arial"/>
              <a:cs typeface="Aria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68314" y="3160463"/>
            <a:ext cx="321310" cy="1396606"/>
          </a:xfrm>
          <a:prstGeom prst="rect">
            <a:avLst/>
          </a:prstGeom>
        </p:spPr>
      </p:pic>
    </p:spTree>
    <p:extLst>
      <p:ext uri="{BB962C8B-B14F-4D97-AF65-F5344CB8AC3E}">
        <p14:creationId xmlns:p14="http://schemas.microsoft.com/office/powerpoint/2010/main" val="4269831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68000" y="351163"/>
            <a:ext cx="8171999" cy="410788"/>
          </a:xfrm>
        </p:spPr>
        <p:txBody>
          <a:bodyPr anchor="ct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31F7836-E4B3-4985-A8BA-D04AF4A8C90B}" type="slidenum">
              <a:rPr lang="nl-NL" smtClean="0"/>
              <a:pPr/>
              <a:t>‹nr.›</a:t>
            </a:fld>
            <a:endParaRPr lang="nl-NL" dirty="0"/>
          </a:p>
        </p:txBody>
      </p:sp>
    </p:spTree>
    <p:extLst>
      <p:ext uri="{BB962C8B-B14F-4D97-AF65-F5344CB8AC3E}">
        <p14:creationId xmlns:p14="http://schemas.microsoft.com/office/powerpoint/2010/main" val="3112242005"/>
      </p:ext>
    </p:extLst>
  </p:cSld>
  <p:clrMapOvr>
    <a:masterClrMapping/>
  </p:clrMapOvr>
  <p:transition spd="slow"/>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68000" y="351163"/>
            <a:ext cx="8171999" cy="410788"/>
          </a:xfrm>
          <a:prstGeom prst="rect">
            <a:avLst/>
          </a:prstGeom>
        </p:spPr>
        <p:txBody>
          <a:bodyPr vert="horz" lIns="0" tIns="45720" rIns="0" bIns="45720" rtlCol="0" anchor="ctr" anchorCtr="0">
            <a:norm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5" name="Text Placeholder 2"/>
          <p:cNvSpPr>
            <a:spLocks noGrp="1"/>
          </p:cNvSpPr>
          <p:nvPr>
            <p:ph idx="1" hasCustomPrompt="1"/>
          </p:nvPr>
        </p:nvSpPr>
        <p:spPr>
          <a:xfrm>
            <a:off x="468000" y="4138649"/>
            <a:ext cx="8172566" cy="594341"/>
          </a:xfrm>
          <a:prstGeom prst="rect">
            <a:avLst/>
          </a:prstGeom>
        </p:spPr>
        <p:txBody>
          <a:bodyPr vert="horz" lIns="0" tIns="0" rIns="0" bIns="0" rtlCol="0">
            <a:normAutofit/>
          </a:bodyPr>
          <a:lstStyle>
            <a:lvl1pPr marL="0" indent="0">
              <a:buFontTx/>
              <a:buNone/>
              <a:defRPr i="1">
                <a:solidFill>
                  <a:schemeClr val="bg1"/>
                </a:solidFill>
              </a:defRPr>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Slide Number Placeholder 2"/>
          <p:cNvSpPr>
            <a:spLocks noGrp="1"/>
          </p:cNvSpPr>
          <p:nvPr>
            <p:ph type="sldNum" sz="quarter" idx="10"/>
          </p:nvPr>
        </p:nvSpPr>
        <p:spPr>
          <a:xfrm>
            <a:off x="467544" y="4831200"/>
            <a:ext cx="180000" cy="135000"/>
          </a:xfrm>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2" name="Picture Placeholder 2">
            <a:extLst>
              <a:ext uri="{FF2B5EF4-FFF2-40B4-BE49-F238E27FC236}">
                <a16:creationId xmlns:a16="http://schemas.microsoft.com/office/drawing/2014/main" id="{5B8C648D-F6B7-DF11-D6DF-925D7E15420E}"/>
              </a:ext>
            </a:extLst>
          </p:cNvPr>
          <p:cNvSpPr>
            <a:spLocks noGrp="1"/>
          </p:cNvSpPr>
          <p:nvPr>
            <p:ph type="pic" sz="quarter" idx="11" hasCustomPrompt="1"/>
          </p:nvPr>
        </p:nvSpPr>
        <p:spPr>
          <a:xfrm>
            <a:off x="0" y="878400"/>
            <a:ext cx="9144000" cy="2948400"/>
          </a:xfrm>
          <a:blipFill>
            <a:blip r:embed="rId2"/>
            <a:stretch>
              <a:fillRect/>
            </a:stretch>
          </a:blipFill>
        </p:spPr>
        <p:txBody>
          <a:bodyPr/>
          <a:lstStyle>
            <a:lvl1pPr marL="0" indent="0">
              <a:buNone/>
              <a:defRPr/>
            </a:lvl1pPr>
          </a:lstStyle>
          <a:p>
            <a:r>
              <a:rPr lang="nl-NL" dirty="0"/>
              <a:t>       </a:t>
            </a:r>
          </a:p>
        </p:txBody>
      </p:sp>
      <p:pic>
        <p:nvPicPr>
          <p:cNvPr id="8" name="pic_fill">
            <a:extLst>
              <a:ext uri="{FF2B5EF4-FFF2-40B4-BE49-F238E27FC236}">
                <a16:creationId xmlns:a16="http://schemas.microsoft.com/office/drawing/2014/main" id="{AE5BF442-2C84-7B96-2A5F-B69385CCAF66}"/>
              </a:ext>
            </a:extLst>
          </p:cNvPr>
          <p:cNvPicPr>
            <a:picLocks noChangeAspect="1"/>
          </p:cNvPicPr>
          <p:nvPr userDrawn="1"/>
        </p:nvPicPr>
        <p:blipFill>
          <a:blip r:embed="rId3"/>
          <a:stretch>
            <a:fillRect/>
          </a:stretch>
        </p:blipFill>
        <p:spPr>
          <a:xfrm>
            <a:off x="0" y="3812399"/>
            <a:ext cx="9144000" cy="1332412"/>
          </a:xfrm>
          <a:prstGeom prst="rect">
            <a:avLst/>
          </a:prstGeom>
        </p:spPr>
      </p:pic>
    </p:spTree>
    <p:extLst>
      <p:ext uri="{BB962C8B-B14F-4D97-AF65-F5344CB8AC3E}">
        <p14:creationId xmlns:p14="http://schemas.microsoft.com/office/powerpoint/2010/main" val="3475784192"/>
      </p:ext>
    </p:extLst>
  </p:cSld>
  <p:clrMapOvr>
    <a:masterClrMapping/>
  </p:clrMapOvr>
  <p:transition spd="slow"/>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004000"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dirty="0" err="1"/>
              <a:t>This</a:t>
            </a:r>
            <a:r>
              <a:rPr lang="nl-NL" dirty="0"/>
              <a:t> is a picture and </a:t>
            </a:r>
            <a:r>
              <a:rPr lang="nl-NL" dirty="0" err="1"/>
              <a:t>caption</a:t>
            </a:r>
            <a:r>
              <a:rPr lang="nl-NL" dirty="0"/>
              <a:t> slide </a:t>
            </a:r>
            <a:r>
              <a:rPr lang="nl-NL" dirty="0" err="1"/>
              <a:t>example</a:t>
            </a:r>
            <a:endParaRPr lang="nl-NL" dirty="0"/>
          </a:p>
        </p:txBody>
      </p:sp>
    </p:spTree>
    <p:extLst>
      <p:ext uri="{BB962C8B-B14F-4D97-AF65-F5344CB8AC3E}">
        <p14:creationId xmlns:p14="http://schemas.microsoft.com/office/powerpoint/2010/main" val="1978423466"/>
      </p:ext>
    </p:extLst>
  </p:cSld>
  <p:clrMapOvr>
    <a:masterClrMapping/>
  </p:clrMapOvr>
  <p:transition spd="slow"/>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5004000"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dirty="0" err="1"/>
              <a:t>This</a:t>
            </a:r>
            <a:r>
              <a:rPr lang="nl-NL" dirty="0"/>
              <a:t> is a picture and </a:t>
            </a:r>
            <a:r>
              <a:rPr lang="nl-NL" dirty="0" err="1"/>
              <a:t>caption</a:t>
            </a:r>
            <a:r>
              <a:rPr lang="nl-NL" dirty="0"/>
              <a:t> slide </a:t>
            </a:r>
            <a:r>
              <a:rPr lang="nl-NL" dirty="0" err="1"/>
              <a:t>example</a:t>
            </a:r>
            <a:endParaRPr lang="nl-NL" dirty="0"/>
          </a:p>
        </p:txBody>
      </p:sp>
    </p:spTree>
    <p:extLst>
      <p:ext uri="{BB962C8B-B14F-4D97-AF65-F5344CB8AC3E}">
        <p14:creationId xmlns:p14="http://schemas.microsoft.com/office/powerpoint/2010/main" val="294685686"/>
      </p:ext>
    </p:extLst>
  </p:cSld>
  <p:clrMapOvr>
    <a:masterClrMapping/>
  </p:clrMapOvr>
  <p:transition spd="slow"/>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536593"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dirty="0" err="1"/>
              <a:t>This</a:t>
            </a:r>
            <a:r>
              <a:rPr lang="nl-NL" dirty="0"/>
              <a:t> is a picture and </a:t>
            </a:r>
            <a:r>
              <a:rPr lang="nl-NL" dirty="0" err="1"/>
              <a:t>caption</a:t>
            </a:r>
            <a:r>
              <a:rPr lang="nl-NL" dirty="0"/>
              <a:t> slide </a:t>
            </a:r>
            <a:r>
              <a:rPr lang="nl-NL" dirty="0" err="1"/>
              <a:t>example</a:t>
            </a:r>
            <a:endParaRPr lang="nl-NL" dirty="0"/>
          </a:p>
        </p:txBody>
      </p:sp>
    </p:spTree>
    <p:extLst>
      <p:ext uri="{BB962C8B-B14F-4D97-AF65-F5344CB8AC3E}">
        <p14:creationId xmlns:p14="http://schemas.microsoft.com/office/powerpoint/2010/main" val="1233409479"/>
      </p:ext>
    </p:extLst>
  </p:cSld>
  <p:clrMapOvr>
    <a:masterClrMapping/>
  </p:clrMapOvr>
  <p:transition spd="slow"/>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2" hasCustomPrompt="1"/>
          </p:nvPr>
        </p:nvSpPr>
        <p:spPr>
          <a:xfrm>
            <a:off x="536593"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nl-NL" dirty="0" err="1"/>
              <a:t>This</a:t>
            </a:r>
            <a:r>
              <a:rPr lang="nl-NL" dirty="0"/>
              <a:t> is a picture and </a:t>
            </a:r>
            <a:r>
              <a:rPr lang="nl-NL" dirty="0" err="1"/>
              <a:t>caption</a:t>
            </a:r>
            <a:r>
              <a:rPr lang="nl-NL" dirty="0"/>
              <a:t> slide </a:t>
            </a:r>
            <a:r>
              <a:rPr lang="nl-NL" dirty="0" err="1"/>
              <a:t>example</a:t>
            </a:r>
            <a:endParaRPr lang="nl-NL" dirty="0"/>
          </a:p>
        </p:txBody>
      </p:sp>
    </p:spTree>
    <p:extLst>
      <p:ext uri="{BB962C8B-B14F-4D97-AF65-F5344CB8AC3E}">
        <p14:creationId xmlns:p14="http://schemas.microsoft.com/office/powerpoint/2010/main" val="2717648238"/>
      </p:ext>
    </p:extLst>
  </p:cSld>
  <p:clrMapOvr>
    <a:masterClrMapping/>
  </p:clrMapOvr>
  <p:transition spd="slow"/>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46800" rIns="0" bIns="46800" anchor="ctr" anchorCtr="0"/>
          <a:lstStyle/>
          <a:p>
            <a:r>
              <a:rPr lang="nl-NL" dirty="0"/>
              <a:t>Klik om stijl te bewerken</a:t>
            </a:r>
          </a:p>
        </p:txBody>
      </p:sp>
      <p:sp>
        <p:nvSpPr>
          <p:cNvPr id="3" name="Content Placeholder 2"/>
          <p:cNvSpPr>
            <a:spLocks noGrp="1"/>
          </p:cNvSpPr>
          <p:nvPr>
            <p:ph idx="1"/>
          </p:nvPr>
        </p:nvSpPr>
        <p:spPr>
          <a:xfrm>
            <a:off x="468000" y="891412"/>
            <a:ext cx="8172566" cy="3780000"/>
          </a:xfrm>
        </p:spPr>
        <p:txBody>
          <a:bodyPr lIns="0" tIns="0" rIns="0" bIns="0">
            <a:normAutofit/>
          </a:bodyPr>
          <a:lstStyle>
            <a:lvl1pPr marL="285750" indent="-285750">
              <a:lnSpc>
                <a:spcPct val="100000"/>
              </a:lnSpc>
              <a:spcBef>
                <a:spcPts val="0"/>
              </a:spcBef>
              <a:spcAft>
                <a:spcPts val="600"/>
              </a:spcAft>
              <a:buClr>
                <a:schemeClr val="accent1"/>
              </a:buClr>
              <a:buFont typeface="Wingdings" panose="05000000000000000000" pitchFamily="2" charset="2"/>
              <a:buChar char="n"/>
              <a:defRPr sz="1600"/>
            </a:lvl1pPr>
            <a:lvl2pPr>
              <a:lnSpc>
                <a:spcPct val="100000"/>
              </a:lnSpc>
              <a:spcBef>
                <a:spcPts val="0"/>
              </a:spcBef>
              <a:spcAft>
                <a:spcPts val="600"/>
              </a:spcAft>
              <a:buClr>
                <a:schemeClr val="accent1"/>
              </a:buClr>
              <a:defRPr sz="1600"/>
            </a:lvl2pPr>
            <a:lvl3pPr>
              <a:lnSpc>
                <a:spcPct val="100000"/>
              </a:lnSpc>
              <a:spcBef>
                <a:spcPts val="0"/>
              </a:spcBef>
              <a:spcAft>
                <a:spcPts val="600"/>
              </a:spcAft>
              <a:buClr>
                <a:schemeClr val="accent1"/>
              </a:buClr>
              <a:defRPr sz="1600"/>
            </a:lvl3pPr>
            <a:lvl4pPr>
              <a:lnSpc>
                <a:spcPct val="100000"/>
              </a:lnSpc>
              <a:spcBef>
                <a:spcPts val="0"/>
              </a:spcBef>
              <a:spcAft>
                <a:spcPts val="600"/>
              </a:spcAft>
              <a:buClr>
                <a:schemeClr val="accent1"/>
              </a:buClr>
              <a:defRPr sz="1600"/>
            </a:lvl4pPr>
            <a:lvl5pPr>
              <a:lnSpc>
                <a:spcPct val="100000"/>
              </a:lnSpc>
              <a:spcBef>
                <a:spcPts val="0"/>
              </a:spcBef>
              <a:spcAft>
                <a:spcPts val="600"/>
              </a:spcAft>
              <a:buClr>
                <a:schemeClr val="accent1"/>
              </a:buClr>
              <a:defRPr sz="16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Tree>
    <p:extLst>
      <p:ext uri="{BB962C8B-B14F-4D97-AF65-F5344CB8AC3E}">
        <p14:creationId xmlns:p14="http://schemas.microsoft.com/office/powerpoint/2010/main" val="736282102"/>
      </p:ext>
    </p:extLst>
  </p:cSld>
  <p:clrMapOvr>
    <a:masterClrMapping/>
  </p:clrMapOvr>
  <p:transition spd="slow"/>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810000" y="1476173"/>
            <a:ext cx="6930352" cy="407094"/>
          </a:xfrm>
        </p:spPr>
        <p:txBody>
          <a:bodyPr lIns="0" tIns="0" rIns="0" bIns="0" anchor="t" anchorCtr="0">
            <a:noAutofit/>
          </a:bodyPr>
          <a:lstStyle>
            <a:lvl1pPr>
              <a:lnSpc>
                <a:spcPts val="3400"/>
              </a:lnSpc>
              <a:defRPr sz="2800" b="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810000" y="1991328"/>
            <a:ext cx="4986136" cy="29239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7" name="Text Placeholder 6"/>
          <p:cNvSpPr>
            <a:spLocks noGrp="1"/>
          </p:cNvSpPr>
          <p:nvPr>
            <p:ph type="body" sz="quarter" idx="10" hasCustomPrompt="1"/>
          </p:nvPr>
        </p:nvSpPr>
        <p:spPr>
          <a:xfrm>
            <a:off x="810000" y="2376000"/>
            <a:ext cx="3060000" cy="394554"/>
          </a:xfrm>
        </p:spPr>
        <p:txBody>
          <a:bodyPr lIns="0" rIns="0">
            <a:noAutofit/>
          </a:bodyPr>
          <a:lstStyle>
            <a:lvl1pPr marL="0" indent="0">
              <a:lnSpc>
                <a:spcPts val="1700"/>
              </a:lnSpc>
              <a:buFontTx/>
              <a:buNone/>
              <a:defRPr sz="1300"/>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6" name="pic_frimage">
            <a:extLst>
              <a:ext uri="{FF2B5EF4-FFF2-40B4-BE49-F238E27FC236}">
                <a16:creationId xmlns:a16="http://schemas.microsoft.com/office/drawing/2014/main" id="{F369316D-AC74-8205-6547-DEA0EDE6E87B}"/>
              </a:ext>
            </a:extLst>
          </p:cNvPr>
          <p:cNvPicPr>
            <a:picLocks/>
          </p:cNvPicPr>
          <p:nvPr userDrawn="1"/>
        </p:nvPicPr>
        <p:blipFill>
          <a:blip r:embed="rId3"/>
          <a:stretch>
            <a:fillRect/>
          </a:stretch>
        </p:blipFill>
        <p:spPr>
          <a:xfrm>
            <a:off x="0" y="0"/>
            <a:ext cx="9144000" cy="5143500"/>
          </a:xfrm>
          <a:prstGeom prst="rect">
            <a:avLst/>
          </a:prstGeom>
        </p:spPr>
      </p:pic>
      <p:pic>
        <p:nvPicPr>
          <p:cNvPr id="15" name="corpLogo">
            <a:extLst>
              <a:ext uri="{FF2B5EF4-FFF2-40B4-BE49-F238E27FC236}">
                <a16:creationId xmlns:a16="http://schemas.microsoft.com/office/drawing/2014/main" id="{973D3538-01A8-B72C-E542-41CF0871EB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000" y="324001"/>
            <a:ext cx="1945847" cy="863195"/>
          </a:xfrm>
          <a:prstGeom prst="rect">
            <a:avLst/>
          </a:prstGeom>
        </p:spPr>
      </p:pic>
    </p:spTree>
    <p:extLst>
      <p:ext uri="{BB962C8B-B14F-4D97-AF65-F5344CB8AC3E}">
        <p14:creationId xmlns:p14="http://schemas.microsoft.com/office/powerpoint/2010/main" val="2734317863"/>
      </p:ext>
    </p:extLst>
  </p:cSld>
  <p:clrMapOvr>
    <a:masterClrMapping/>
  </p:clrMapOvr>
  <p:transition spd="slow"/>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000" y="1476000"/>
            <a:ext cx="7138800" cy="407094"/>
          </a:xfrm>
        </p:spPr>
        <p:txBody>
          <a:bodyPr lIns="0" tIns="0" rIns="0" bIns="0" anchor="t" anchorCtr="0">
            <a:noAutofit/>
          </a:bodyPr>
          <a:lstStyle>
            <a:lvl1pPr>
              <a:lnSpc>
                <a:spcPts val="3400"/>
              </a:lnSpc>
              <a:defRPr sz="2800" b="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hasCustomPrompt="1"/>
          </p:nvPr>
        </p:nvSpPr>
        <p:spPr>
          <a:xfrm>
            <a:off x="810000" y="1990800"/>
            <a:ext cx="4986000"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7" name="Text Placeholder 6"/>
          <p:cNvSpPr>
            <a:spLocks noGrp="1"/>
          </p:cNvSpPr>
          <p:nvPr>
            <p:ph type="body" sz="quarter" idx="10" hasCustomPrompt="1"/>
          </p:nvPr>
        </p:nvSpPr>
        <p:spPr>
          <a:xfrm>
            <a:off x="810000" y="2610000"/>
            <a:ext cx="3060000" cy="394554"/>
          </a:xfrm>
        </p:spPr>
        <p:txBody>
          <a:bodyPr lIns="0" rIns="0">
            <a:noAutofit/>
          </a:bodyPr>
          <a:lstStyle>
            <a:lvl1pPr marL="0" indent="0">
              <a:lnSpc>
                <a:spcPts val="1700"/>
              </a:lnSpc>
              <a:buFontTx/>
              <a:buNone/>
              <a:defRPr sz="1300"/>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pic>
        <p:nvPicPr>
          <p:cNvPr id="5" name="pic_front">
            <a:extLst>
              <a:ext uri="{FF2B5EF4-FFF2-40B4-BE49-F238E27FC236}">
                <a16:creationId xmlns:a16="http://schemas.microsoft.com/office/drawing/2014/main" id="{ACDCBCA1-7738-FAD3-33E0-4EC542792484}"/>
              </a:ext>
            </a:extLst>
          </p:cNvPr>
          <p:cNvPicPr>
            <a:picLocks/>
          </p:cNvPicPr>
          <p:nvPr userDrawn="1"/>
        </p:nvPicPr>
        <p:blipFill>
          <a:blip r:embed="rId2"/>
          <a:stretch>
            <a:fillRect/>
          </a:stretch>
        </p:blipFill>
        <p:spPr>
          <a:xfrm>
            <a:off x="0" y="0"/>
            <a:ext cx="9144000" cy="5143500"/>
          </a:xfrm>
          <a:prstGeom prst="rect">
            <a:avLst/>
          </a:prstGeom>
        </p:spPr>
      </p:pic>
      <p:pic>
        <p:nvPicPr>
          <p:cNvPr id="12" name="corpLogo">
            <a:extLst>
              <a:ext uri="{FF2B5EF4-FFF2-40B4-BE49-F238E27FC236}">
                <a16:creationId xmlns:a16="http://schemas.microsoft.com/office/drawing/2014/main" id="{1E75230E-9C48-6F3C-B9F0-7A936C602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000" y="324001"/>
            <a:ext cx="1945847" cy="863195"/>
          </a:xfrm>
          <a:prstGeom prst="rect">
            <a:avLst/>
          </a:prstGeom>
        </p:spPr>
      </p:pic>
    </p:spTree>
    <p:extLst>
      <p:ext uri="{BB962C8B-B14F-4D97-AF65-F5344CB8AC3E}">
        <p14:creationId xmlns:p14="http://schemas.microsoft.com/office/powerpoint/2010/main" val="1618109377"/>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lIns="0" tIns="46800" rIns="0" bIns="46800" anchor="ctr" anchorCtr="0"/>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idx="1" hasCustomPrompt="1"/>
          </p:nvPr>
        </p:nvSpPr>
        <p:spPr>
          <a:xfrm>
            <a:off x="468000" y="891412"/>
            <a:ext cx="8172566" cy="3780000"/>
          </a:xfrm>
        </p:spPr>
        <p:txBody>
          <a:bodyPr lIns="0" tIns="0" rIns="0" bIns="0">
            <a:normAutofit/>
          </a:bodyPr>
          <a:lstStyle>
            <a:lvl1pPr marL="285750" indent="-285750">
              <a:lnSpc>
                <a:spcPct val="100000"/>
              </a:lnSpc>
              <a:spcBef>
                <a:spcPts val="0"/>
              </a:spcBef>
              <a:spcAft>
                <a:spcPts val="600"/>
              </a:spcAft>
              <a:buClr>
                <a:schemeClr val="accent1"/>
              </a:buClr>
              <a:buFont typeface="Wingdings" panose="05000000000000000000" pitchFamily="2" charset="2"/>
              <a:buChar char="n"/>
              <a:defRPr sz="1600"/>
            </a:lvl1pPr>
            <a:lvl2pPr>
              <a:lnSpc>
                <a:spcPct val="100000"/>
              </a:lnSpc>
              <a:spcBef>
                <a:spcPts val="0"/>
              </a:spcBef>
              <a:spcAft>
                <a:spcPts val="600"/>
              </a:spcAft>
              <a:buClr>
                <a:schemeClr val="accent1"/>
              </a:buClr>
              <a:defRPr sz="1600"/>
            </a:lvl2pPr>
            <a:lvl3pPr>
              <a:lnSpc>
                <a:spcPct val="100000"/>
              </a:lnSpc>
              <a:spcBef>
                <a:spcPts val="0"/>
              </a:spcBef>
              <a:spcAft>
                <a:spcPts val="600"/>
              </a:spcAft>
              <a:buClr>
                <a:schemeClr val="accent1"/>
              </a:buClr>
              <a:defRPr sz="1600"/>
            </a:lvl3pPr>
            <a:lvl4pPr>
              <a:lnSpc>
                <a:spcPct val="100000"/>
              </a:lnSpc>
              <a:spcBef>
                <a:spcPts val="0"/>
              </a:spcBef>
              <a:spcAft>
                <a:spcPts val="600"/>
              </a:spcAft>
              <a:buClr>
                <a:schemeClr val="accent1"/>
              </a:buClr>
              <a:defRPr sz="1600"/>
            </a:lvl4pPr>
            <a:lvl5pPr>
              <a:lnSpc>
                <a:spcPct val="100000"/>
              </a:lnSpc>
              <a:spcBef>
                <a:spcPts val="0"/>
              </a:spcBef>
              <a:spcAft>
                <a:spcPts val="600"/>
              </a:spcAft>
              <a:buClr>
                <a:schemeClr val="accent1"/>
              </a:buClr>
              <a:defRPr sz="16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Tree>
    <p:extLst>
      <p:ext uri="{BB962C8B-B14F-4D97-AF65-F5344CB8AC3E}">
        <p14:creationId xmlns:p14="http://schemas.microsoft.com/office/powerpoint/2010/main" val="2866671601"/>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anchor="ctr" anchorCtr="0"/>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idx="1" hasCustomPrompt="1"/>
          </p:nvPr>
        </p:nvSpPr>
        <p:spPr>
          <a:xfrm>
            <a:off x="468000" y="1220974"/>
            <a:ext cx="8172000" cy="3459527"/>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7" name="Text Placeholder 6"/>
          <p:cNvSpPr>
            <a:spLocks noGrp="1"/>
          </p:cNvSpPr>
          <p:nvPr>
            <p:ph type="body" sz="quarter" idx="13" hasCustomPrompt="1"/>
          </p:nvPr>
        </p:nvSpPr>
        <p:spPr>
          <a:xfrm>
            <a:off x="467999" y="815778"/>
            <a:ext cx="8172000" cy="324150"/>
          </a:xfrm>
        </p:spPr>
        <p:txBody>
          <a:bodyPr lIns="0" tIns="0" rIns="0" bIns="0">
            <a:normAutofit/>
          </a:bodyPr>
          <a:lstStyle>
            <a:lvl1pPr marL="0" indent="0">
              <a:lnSpc>
                <a:spcPts val="2480"/>
              </a:lnSpc>
              <a:buNone/>
              <a:defRPr sz="2400" i="1"/>
            </a:lvl1pPr>
          </a:lstStyle>
          <a:p>
            <a:pPr lvl="0"/>
            <a:r>
              <a:rPr lang="nl-NL" dirty="0"/>
              <a:t>Second Line</a:t>
            </a:r>
          </a:p>
        </p:txBody>
      </p:sp>
    </p:spTree>
    <p:extLst>
      <p:ext uri="{BB962C8B-B14F-4D97-AF65-F5344CB8AC3E}">
        <p14:creationId xmlns:p14="http://schemas.microsoft.com/office/powerpoint/2010/main" val="3713794280"/>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lIns="0" tIns="0" rIns="0" bIns="0" anchor="ctr" anchorCtr="0"/>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sz="half" idx="1" hasCustomPrompt="1"/>
          </p:nvPr>
        </p:nvSpPr>
        <p:spPr>
          <a:xfrm>
            <a:off x="468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6" name="Content Placeholder 2"/>
          <p:cNvSpPr>
            <a:spLocks noGrp="1"/>
          </p:cNvSpPr>
          <p:nvPr>
            <p:ph sz="half" idx="13" hasCustomPrompt="1"/>
          </p:nvPr>
        </p:nvSpPr>
        <p:spPr>
          <a:xfrm>
            <a:off x="4680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4023155242"/>
      </p:ext>
    </p:extLst>
  </p:cSld>
  <p:clrMapOvr>
    <a:masterClrMapping/>
  </p:clrMapOvr>
  <p:transition spd="slow"/>
  <p:hf hdr="0" ftr="0" dt="0"/>
  <p:extLst>
    <p:ext uri="{DCECCB84-F9BA-43D5-87BE-67443E8EF086}">
      <p15:sldGuideLst xmlns:p15="http://schemas.microsoft.com/office/powerpoint/2012/main">
        <p15:guide id="1" orient="horz" pos="1620" userDrawn="1">
          <p15:clr>
            <a:srgbClr val="FBAE40"/>
          </p15:clr>
        </p15:guide>
        <p15:guide id="2" pos="54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anchor="ctr" anchorCtr="0"/>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8" name="Content Placeholder 2"/>
          <p:cNvSpPr>
            <a:spLocks noGrp="1"/>
          </p:cNvSpPr>
          <p:nvPr>
            <p:ph sz="half" idx="1" hasCustomPrompt="1"/>
          </p:nvPr>
        </p:nvSpPr>
        <p:spPr>
          <a:xfrm>
            <a:off x="468000" y="891412"/>
            <a:ext cx="3960000" cy="3780000"/>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3" name="Picture Placeholder 3">
            <a:extLst>
              <a:ext uri="{FF2B5EF4-FFF2-40B4-BE49-F238E27FC236}">
                <a16:creationId xmlns:a16="http://schemas.microsoft.com/office/drawing/2014/main" id="{7DB9C345-7270-9A2D-EB67-61D12D33165C}"/>
              </a:ext>
            </a:extLst>
          </p:cNvPr>
          <p:cNvSpPr>
            <a:spLocks noGrp="1"/>
          </p:cNvSpPr>
          <p:nvPr>
            <p:ph type="pic" sz="quarter" idx="13" hasCustomPrompt="1"/>
          </p:nvPr>
        </p:nvSpPr>
        <p:spPr>
          <a:xfrm>
            <a:off x="4630423" y="892175"/>
            <a:ext cx="3974025" cy="3779838"/>
          </a:xfrm>
          <a:blipFill>
            <a:blip r:embed="rId2"/>
            <a:stretch>
              <a:fillRect/>
            </a:stretch>
          </a:blipFill>
        </p:spPr>
        <p:txBody>
          <a:bodyPr/>
          <a:lstStyle>
            <a:lvl1pPr marL="0" indent="0">
              <a:buNone/>
              <a:defRPr/>
            </a:lvl1pPr>
          </a:lstStyle>
          <a:p>
            <a:r>
              <a:rPr lang="nl-NL" dirty="0"/>
              <a:t>       </a:t>
            </a:r>
          </a:p>
        </p:txBody>
      </p:sp>
    </p:spTree>
    <p:extLst>
      <p:ext uri="{BB962C8B-B14F-4D97-AF65-F5344CB8AC3E}">
        <p14:creationId xmlns:p14="http://schemas.microsoft.com/office/powerpoint/2010/main" val="568762496"/>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Uneq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anchor="ctr" anchorCtr="0"/>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sz="half" idx="1" hasCustomPrompt="1"/>
          </p:nvPr>
        </p:nvSpPr>
        <p:spPr>
          <a:xfrm>
            <a:off x="468000" y="891412"/>
            <a:ext cx="3240000" cy="3784278"/>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6" name="Content Placeholder 5"/>
          <p:cNvSpPr>
            <a:spLocks noGrp="1"/>
          </p:cNvSpPr>
          <p:nvPr>
            <p:ph sz="quarter" idx="13" hasCustomPrompt="1"/>
          </p:nvPr>
        </p:nvSpPr>
        <p:spPr>
          <a:xfrm>
            <a:off x="3964610" y="896957"/>
            <a:ext cx="4679950" cy="3778734"/>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4244886320"/>
      </p:ext>
    </p:extLst>
  </p:cSld>
  <p:clrMapOvr>
    <a:masterClrMapping/>
  </p:clrMapOvr>
  <p:transition spd="slow"/>
  <p:hf hdr="0" ftr="0" dt="0"/>
  <p:extLst>
    <p:ext uri="{DCECCB84-F9BA-43D5-87BE-67443E8EF086}">
      <p15:sldGuideLst xmlns:p15="http://schemas.microsoft.com/office/powerpoint/2012/main">
        <p15:guide id="1" orient="horz" pos="1620" userDrawn="1">
          <p15:clr>
            <a:srgbClr val="FBAE40"/>
          </p15:clr>
        </p15:guide>
        <p15:guide id="2" pos="54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351163"/>
            <a:ext cx="8171999" cy="410788"/>
          </a:xfrm>
        </p:spPr>
        <p:txBody>
          <a:bodyPr anchor="ct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Slide Number Placeholder 2"/>
          <p:cNvSpPr>
            <a:spLocks noGrp="1"/>
          </p:cNvSpPr>
          <p:nvPr>
            <p:ph type="sldNum" sz="quarter" idx="10"/>
          </p:nvPr>
        </p:nvSpPr>
        <p:spPr/>
        <p:txBody>
          <a:bodyPr/>
          <a:lstStyle>
            <a:lvl1pPr>
              <a:defRPr>
                <a:solidFill>
                  <a:schemeClr val="accent1"/>
                </a:solidFill>
              </a:defRPr>
            </a:lvl1pPr>
          </a:lstStyle>
          <a:p>
            <a:fld id="{C31F7836-E4B3-4985-A8BA-D04AF4A8C90B}" type="slidenum">
              <a:rPr lang="nl-NL" smtClean="0"/>
              <a:pPr/>
              <a:t>‹nr.›</a:t>
            </a:fld>
            <a:endParaRPr lang="nl-NL" dirty="0"/>
          </a:p>
        </p:txBody>
      </p:sp>
      <p:sp>
        <p:nvSpPr>
          <p:cNvPr id="5" name="Media Placeholder 4"/>
          <p:cNvSpPr>
            <a:spLocks noGrp="1"/>
          </p:cNvSpPr>
          <p:nvPr>
            <p:ph type="media" sz="quarter" idx="11" hasCustomPrompt="1"/>
          </p:nvPr>
        </p:nvSpPr>
        <p:spPr>
          <a:xfrm>
            <a:off x="468314" y="842162"/>
            <a:ext cx="8172000" cy="3828718"/>
          </a:xfrm>
        </p:spPr>
        <p:txBody>
          <a:bodyPr/>
          <a:lstStyle/>
          <a:p>
            <a:r>
              <a:rPr lang="nl-NL" dirty="0"/>
              <a:t>Click icon </a:t>
            </a:r>
            <a:r>
              <a:rPr lang="nl-NL" dirty="0" err="1"/>
              <a:t>to</a:t>
            </a:r>
            <a:r>
              <a:rPr lang="nl-NL" dirty="0"/>
              <a:t> </a:t>
            </a:r>
            <a:r>
              <a:rPr lang="nl-NL" dirty="0" err="1"/>
              <a:t>add</a:t>
            </a:r>
            <a:r>
              <a:rPr lang="nl-NL" dirty="0"/>
              <a:t> media</a:t>
            </a:r>
          </a:p>
        </p:txBody>
      </p:sp>
    </p:spTree>
    <p:extLst>
      <p:ext uri="{BB962C8B-B14F-4D97-AF65-F5344CB8AC3E}">
        <p14:creationId xmlns:p14="http://schemas.microsoft.com/office/powerpoint/2010/main" val="2632609422"/>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9" y="351163"/>
            <a:ext cx="8172000" cy="410788"/>
          </a:xfrm>
          <a:prstGeom prst="rect">
            <a:avLst/>
          </a:prstGeom>
        </p:spPr>
        <p:txBody>
          <a:bodyPr vert="horz" lIns="0" tIns="45720" rIns="0" bIns="45720" rtlCol="0" anchor="ctr" anchorCtr="0">
            <a:norm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ext Placeholder 2"/>
          <p:cNvSpPr>
            <a:spLocks noGrp="1"/>
          </p:cNvSpPr>
          <p:nvPr>
            <p:ph type="body" idx="1"/>
          </p:nvPr>
        </p:nvSpPr>
        <p:spPr>
          <a:xfrm>
            <a:off x="468000" y="891412"/>
            <a:ext cx="8172566" cy="3780000"/>
          </a:xfrm>
          <a:prstGeom prst="rect">
            <a:avLst/>
          </a:prstGeom>
        </p:spPr>
        <p:txBody>
          <a:bodyPr vert="horz" lIns="91440" tIns="45720" rIns="91440" bIns="45720" rtlCol="0">
            <a:norm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6" name="Slide Number Placeholder 5"/>
          <p:cNvSpPr>
            <a:spLocks noGrp="1"/>
          </p:cNvSpPr>
          <p:nvPr>
            <p:ph type="sldNum" sz="quarter" idx="4"/>
          </p:nvPr>
        </p:nvSpPr>
        <p:spPr>
          <a:xfrm>
            <a:off x="467544" y="4831200"/>
            <a:ext cx="180000" cy="135000"/>
          </a:xfrm>
          <a:prstGeom prst="rect">
            <a:avLst/>
          </a:prstGeom>
        </p:spPr>
        <p:txBody>
          <a:bodyPr vert="horz" lIns="0" tIns="0" rIns="0" bIns="0" rtlCol="0" anchor="ctr"/>
          <a:lstStyle>
            <a:lvl1pPr algn="l">
              <a:defRPr sz="900">
                <a:solidFill>
                  <a:schemeClr val="bg2"/>
                </a:solidFill>
                <a:latin typeface="Arial" pitchFamily="34" charset="0"/>
                <a:cs typeface="Arial" pitchFamily="34" charset="0"/>
              </a:defRPr>
            </a:lvl1pPr>
          </a:lstStyle>
          <a:p>
            <a:fld id="{C31F7836-E4B3-4985-A8BA-D04AF4A8C90B}" type="slidenum">
              <a:rPr lang="nl-NL" smtClean="0"/>
              <a:pPr/>
              <a:t>‹nr.›</a:t>
            </a:fld>
            <a:endParaRPr lang="nl-NL" dirty="0"/>
          </a:p>
        </p:txBody>
      </p:sp>
      <p:sp>
        <p:nvSpPr>
          <p:cNvPr id="7" name="Footer"/>
          <p:cNvSpPr txBox="1"/>
          <p:nvPr/>
        </p:nvSpPr>
        <p:spPr>
          <a:xfrm>
            <a:off x="720000" y="4831200"/>
            <a:ext cx="4320000" cy="135000"/>
          </a:xfrm>
          <a:prstGeom prst="rect">
            <a:avLst/>
          </a:prstGeom>
          <a:noFill/>
        </p:spPr>
        <p:txBody>
          <a:bodyPr wrap="square" lIns="0" tIns="0" rIns="0" bIns="0" rtlCol="0" anchor="ctr" anchorCtr="0">
            <a:noAutofit/>
          </a:bodyPr>
          <a:lstStyle/>
          <a:p>
            <a:r>
              <a:rPr lang="nl-NL" sz="900">
                <a:solidFill>
                  <a:srgbClr val="00577E"/>
                </a:solidFill>
                <a:latin typeface="Arial" pitchFamily="34" charset="0"/>
                <a:cs typeface="Arial" pitchFamily="34" charset="0"/>
              </a:rPr>
              <a:t>Introductie Omgevingswet | 12 oktober 2023</a:t>
            </a:r>
            <a:endParaRPr lang="nl-NL" sz="900" dirty="0">
              <a:solidFill>
                <a:srgbClr val="00577E"/>
              </a:solidFill>
              <a:latin typeface="Arial" pitchFamily="34" charset="0"/>
              <a:cs typeface="Arial" pitchFamily="34" charset="0"/>
            </a:endParaRPr>
          </a:p>
        </p:txBody>
      </p:sp>
      <p:pic>
        <p:nvPicPr>
          <p:cNvPr id="8" name="pic_line">
            <a:extLst>
              <a:ext uri="{FF2B5EF4-FFF2-40B4-BE49-F238E27FC236}">
                <a16:creationId xmlns:a16="http://schemas.microsoft.com/office/drawing/2014/main" id="{04265B36-2655-5F74-04FE-7D6607F88710}"/>
              </a:ext>
            </a:extLst>
          </p:cNvPr>
          <p:cNvPicPr>
            <a:picLocks noChangeAspect="1"/>
          </p:cNvPicPr>
          <p:nvPr userDrawn="1"/>
        </p:nvPicPr>
        <p:blipFill>
          <a:blip r:embed="rId20"/>
          <a:stretch>
            <a:fillRect/>
          </a:stretch>
        </p:blipFill>
        <p:spPr>
          <a:xfrm>
            <a:off x="0" y="0"/>
            <a:ext cx="9143686" cy="182874"/>
          </a:xfrm>
          <a:prstGeom prst="rect">
            <a:avLst/>
          </a:prstGeom>
        </p:spPr>
      </p:pic>
      <p:pic>
        <p:nvPicPr>
          <p:cNvPr id="13" name="Logo">
            <a:extLst>
              <a:ext uri="{FF2B5EF4-FFF2-40B4-BE49-F238E27FC236}">
                <a16:creationId xmlns:a16="http://schemas.microsoft.com/office/drawing/2014/main" id="{CF89F384-CEE0-E394-7ADA-D2FF74D99BA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234015" y="4842001"/>
            <a:ext cx="1387986" cy="144036"/>
          </a:xfrm>
          <a:prstGeom prst="rect">
            <a:avLst/>
          </a:prstGeom>
        </p:spPr>
      </p:pic>
    </p:spTree>
    <p:extLst>
      <p:ext uri="{BB962C8B-B14F-4D97-AF65-F5344CB8AC3E}">
        <p14:creationId xmlns:p14="http://schemas.microsoft.com/office/powerpoint/2010/main" val="3201684575"/>
      </p:ext>
    </p:extLst>
  </p:cSld>
  <p:clrMap bg1="lt1" tx1="dk1" bg2="lt2" tx2="dk2" accent1="accent1" accent2="accent2" accent3="accent3" accent4="accent4" accent5="accent5" accent6="accent6" hlink="hlink" folHlink="folHlink"/>
  <p:sldLayoutIdLst>
    <p:sldLayoutId id="2147483725" r:id="rId1"/>
    <p:sldLayoutId id="2147483665" r:id="rId2"/>
    <p:sldLayoutId id="2147483698" r:id="rId3"/>
    <p:sldLayoutId id="2147483650" r:id="rId4"/>
    <p:sldLayoutId id="2147483674" r:id="rId5"/>
    <p:sldLayoutId id="2147483672" r:id="rId6"/>
    <p:sldLayoutId id="2147483697" r:id="rId7"/>
    <p:sldLayoutId id="2147483664" r:id="rId8"/>
    <p:sldLayoutId id="2147483712" r:id="rId9"/>
    <p:sldLayoutId id="2147483724" r:id="rId10"/>
    <p:sldLayoutId id="2147483717" r:id="rId11"/>
    <p:sldLayoutId id="2147483713" r:id="rId12"/>
    <p:sldLayoutId id="2147483715" r:id="rId13"/>
    <p:sldLayoutId id="2147483720" r:id="rId14"/>
    <p:sldLayoutId id="2147483722" r:id="rId15"/>
    <p:sldLayoutId id="2147483723" r:id="rId16"/>
    <p:sldLayoutId id="2147483721" r:id="rId17"/>
    <p:sldLayoutId id="2147483726" r:id="rId18"/>
  </p:sldLayoutIdLst>
  <p:transition spd="slow"/>
  <p:hf hdr="0" ftr="0" dt="0"/>
  <p:txStyles>
    <p:titleStyle>
      <a:lvl1pPr algn="l" defTabSz="914400" rtl="0" eaLnBrk="1" latinLnBrk="0" hangingPunct="1">
        <a:spcBef>
          <a:spcPct val="0"/>
        </a:spcBef>
        <a:buNone/>
        <a:defRPr sz="2800" b="1" kern="1200">
          <a:solidFill>
            <a:srgbClr val="00577E"/>
          </a:solidFill>
          <a:latin typeface="Arial" pitchFamily="34" charset="0"/>
          <a:ea typeface="+mj-ea"/>
          <a:cs typeface="Arial" pitchFamily="34" charset="0"/>
        </a:defRPr>
      </a:lvl1pPr>
    </p:titleStyle>
    <p:bodyStyle>
      <a:lvl1pPr marL="270000" indent="-270000" algn="l" defTabSz="914400" rtl="0" eaLnBrk="1" latinLnBrk="0" hangingPunct="1">
        <a:spcBef>
          <a:spcPts val="0"/>
        </a:spcBef>
        <a:buClr>
          <a:schemeClr val="bg2"/>
        </a:buClr>
        <a:buSzPct val="80000"/>
        <a:buFont typeface="Wingdings" pitchFamily="2" charset="2"/>
        <a:buChar char="n"/>
        <a:defRPr sz="1400" kern="1200">
          <a:solidFill>
            <a:srgbClr val="00577E"/>
          </a:solidFill>
          <a:latin typeface="Arial" pitchFamily="34" charset="0"/>
          <a:ea typeface="+mn-ea"/>
          <a:cs typeface="Arial" pitchFamily="34" charset="0"/>
        </a:defRPr>
      </a:lvl1pPr>
      <a:lvl2pPr marL="540000" indent="-270000" algn="l" defTabSz="914400" rtl="0" eaLnBrk="1" latinLnBrk="0" hangingPunct="1">
        <a:spcBef>
          <a:spcPts val="0"/>
        </a:spcBef>
        <a:buClr>
          <a:schemeClr val="bg2"/>
        </a:buClr>
        <a:buSzPct val="70000"/>
        <a:buFont typeface="Wingdings" pitchFamily="2" charset="2"/>
        <a:buChar char="n"/>
        <a:defRPr sz="1400" kern="1200">
          <a:solidFill>
            <a:srgbClr val="00577E"/>
          </a:solidFill>
          <a:latin typeface="Arial" pitchFamily="34" charset="0"/>
          <a:ea typeface="+mn-ea"/>
          <a:cs typeface="Arial" pitchFamily="34" charset="0"/>
        </a:defRPr>
      </a:lvl2pPr>
      <a:lvl3pPr marL="81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3pPr>
      <a:lvl4pPr marL="108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4pPr>
      <a:lvl5pPr marL="135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95" userDrawn="1">
          <p15:clr>
            <a:srgbClr val="F26B43"/>
          </p15:clr>
        </p15:guide>
        <p15:guide id="3" pos="54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DE4CE-C4CA-4917-A677-E76540F86B17}"/>
              </a:ext>
            </a:extLst>
          </p:cNvPr>
          <p:cNvSpPr>
            <a:spLocks noGrp="1"/>
          </p:cNvSpPr>
          <p:nvPr>
            <p:ph type="ctrTitle"/>
          </p:nvPr>
        </p:nvSpPr>
        <p:spPr/>
        <p:txBody>
          <a:bodyPr/>
          <a:lstStyle/>
          <a:p>
            <a:r>
              <a:rPr lang="nl-NL"/>
              <a:t>Introductie Omgevingswet</a:t>
            </a:r>
          </a:p>
        </p:txBody>
      </p:sp>
      <p:sp>
        <p:nvSpPr>
          <p:cNvPr id="3" name="Ondertitel 2">
            <a:extLst>
              <a:ext uri="{FF2B5EF4-FFF2-40B4-BE49-F238E27FC236}">
                <a16:creationId xmlns:a16="http://schemas.microsoft.com/office/drawing/2014/main" id="{C5B1211F-C95E-9F5B-5346-9DEE2DD765F4}"/>
              </a:ext>
            </a:extLst>
          </p:cNvPr>
          <p:cNvSpPr>
            <a:spLocks noGrp="1"/>
          </p:cNvSpPr>
          <p:nvPr>
            <p:ph type="subTitle" idx="1"/>
          </p:nvPr>
        </p:nvSpPr>
        <p:spPr/>
        <p:txBody>
          <a:bodyPr/>
          <a:lstStyle/>
          <a:p>
            <a:r>
              <a:rPr lang="nl-NL"/>
              <a:t>VELIN</a:t>
            </a:r>
          </a:p>
        </p:txBody>
      </p:sp>
      <p:sp>
        <p:nvSpPr>
          <p:cNvPr id="4" name="Tijdelijke aanduiding voor tekst 3">
            <a:extLst>
              <a:ext uri="{FF2B5EF4-FFF2-40B4-BE49-F238E27FC236}">
                <a16:creationId xmlns:a16="http://schemas.microsoft.com/office/drawing/2014/main" id="{AE3E6B65-D3B5-5410-4FEE-335AC905A488}"/>
              </a:ext>
            </a:extLst>
          </p:cNvPr>
          <p:cNvSpPr>
            <a:spLocks noGrp="1"/>
          </p:cNvSpPr>
          <p:nvPr>
            <p:ph type="body" sz="quarter" idx="10"/>
          </p:nvPr>
        </p:nvSpPr>
        <p:spPr/>
        <p:txBody>
          <a:bodyPr/>
          <a:lstStyle/>
          <a:p>
            <a:r>
              <a:rPr lang="nl-NL"/>
              <a:t>VELIN</a:t>
            </a:r>
          </a:p>
          <a:p>
            <a:r>
              <a:rPr lang="nl-NL" b="1"/>
              <a:t>Project related</a:t>
            </a:r>
          </a:p>
          <a:p>
            <a:r>
              <a:rPr lang="nl-NL"/>
              <a:t>christiaan.soer@rhdhv.com</a:t>
            </a:r>
          </a:p>
          <a:p>
            <a:r>
              <a:rPr lang="nl-NL"/>
              <a:t>12 oktober 2023</a:t>
            </a:r>
          </a:p>
        </p:txBody>
      </p:sp>
    </p:spTree>
    <p:extLst>
      <p:ext uri="{BB962C8B-B14F-4D97-AF65-F5344CB8AC3E}">
        <p14:creationId xmlns:p14="http://schemas.microsoft.com/office/powerpoint/2010/main" val="132634294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Het omgevingsplan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10</a:t>
            </a:fld>
            <a:endParaRPr lang="nl-NL" dirty="0"/>
          </a:p>
        </p:txBody>
      </p:sp>
      <p:pic>
        <p:nvPicPr>
          <p:cNvPr id="7" name="Afbeelding 6">
            <a:extLst>
              <a:ext uri="{FF2B5EF4-FFF2-40B4-BE49-F238E27FC236}">
                <a16:creationId xmlns:a16="http://schemas.microsoft.com/office/drawing/2014/main" id="{7294605E-C946-0352-22BC-9A11DC3AED3F}"/>
              </a:ext>
            </a:extLst>
          </p:cNvPr>
          <p:cNvPicPr>
            <a:picLocks noChangeAspect="1"/>
          </p:cNvPicPr>
          <p:nvPr/>
        </p:nvPicPr>
        <p:blipFill>
          <a:blip r:embed="rId2"/>
          <a:stretch>
            <a:fillRect/>
          </a:stretch>
        </p:blipFill>
        <p:spPr>
          <a:xfrm>
            <a:off x="1411102" y="901472"/>
            <a:ext cx="6561196" cy="3772388"/>
          </a:xfrm>
          <a:prstGeom prst="rect">
            <a:avLst/>
          </a:prstGeom>
        </p:spPr>
      </p:pic>
    </p:spTree>
    <p:extLst>
      <p:ext uri="{BB962C8B-B14F-4D97-AF65-F5344CB8AC3E}">
        <p14:creationId xmlns:p14="http://schemas.microsoft.com/office/powerpoint/2010/main" val="25056160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Het omgevingsplan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11</a:t>
            </a:fld>
            <a:endParaRPr lang="nl-NL" dirty="0"/>
          </a:p>
        </p:txBody>
      </p:sp>
      <p:pic>
        <p:nvPicPr>
          <p:cNvPr id="10" name="Afbeelding 9">
            <a:extLst>
              <a:ext uri="{FF2B5EF4-FFF2-40B4-BE49-F238E27FC236}">
                <a16:creationId xmlns:a16="http://schemas.microsoft.com/office/drawing/2014/main" id="{43276C9B-F6F7-A8D9-FA25-78AB7735ACCD}"/>
              </a:ext>
            </a:extLst>
          </p:cNvPr>
          <p:cNvPicPr>
            <a:picLocks noChangeAspect="1"/>
          </p:cNvPicPr>
          <p:nvPr/>
        </p:nvPicPr>
        <p:blipFill rotWithShape="1">
          <a:blip r:embed="rId2"/>
          <a:srcRect t="13601" b="6072"/>
          <a:stretch/>
        </p:blipFill>
        <p:spPr>
          <a:xfrm>
            <a:off x="1025031" y="733640"/>
            <a:ext cx="7093937" cy="4028769"/>
          </a:xfrm>
          <a:prstGeom prst="rect">
            <a:avLst/>
          </a:prstGeom>
        </p:spPr>
      </p:pic>
    </p:spTree>
    <p:extLst>
      <p:ext uri="{BB962C8B-B14F-4D97-AF65-F5344CB8AC3E}">
        <p14:creationId xmlns:p14="http://schemas.microsoft.com/office/powerpoint/2010/main" val="14362352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instructieregels buisleidingen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12</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939788"/>
          </a:xfrm>
        </p:spPr>
        <p:txBody>
          <a:bodyPr>
            <a:normAutofit fontScale="77500" lnSpcReduction="20000"/>
          </a:bodyPr>
          <a:lstStyle/>
          <a:p>
            <a:pPr marL="0" indent="0">
              <a:buNone/>
            </a:pPr>
            <a:r>
              <a:rPr lang="nl-NL" b="1" dirty="0"/>
              <a:t>§ 5.1.2.3 Belemmeringengebied buisleiding gevaarlijke stoffen</a:t>
            </a:r>
          </a:p>
          <a:p>
            <a:pPr marL="0" indent="0">
              <a:buNone/>
            </a:pPr>
            <a:endParaRPr lang="nl-NL" b="1" dirty="0"/>
          </a:p>
          <a:p>
            <a:pPr marL="0" indent="0">
              <a:buNone/>
            </a:pPr>
            <a:r>
              <a:rPr lang="nl-NL" b="1" dirty="0"/>
              <a:t>Artikel 5.18 (belemmeringengebied buisleiding gevaarlijke stoffen)</a:t>
            </a:r>
          </a:p>
          <a:p>
            <a:pPr marL="0" indent="0">
              <a:buNone/>
            </a:pPr>
            <a:r>
              <a:rPr lang="nl-NL" dirty="0"/>
              <a:t>Een belemmeringengebied buisleiding is de locatie aan weerszijden van een buisleiding als bedoeld in artikel 3.101, eerste lid, onder a tot en met d, van het Besluit activiteiten leefomgeving, gemeten vanuit het hart van de buisleiding tot een afstand van:</a:t>
            </a:r>
          </a:p>
          <a:p>
            <a:pPr marL="0" indent="0">
              <a:buNone/>
            </a:pPr>
            <a:r>
              <a:rPr lang="nl-NL" dirty="0"/>
              <a:t>a. 5 m; of</a:t>
            </a:r>
          </a:p>
          <a:p>
            <a:pPr marL="0" indent="0">
              <a:buNone/>
            </a:pPr>
            <a:r>
              <a:rPr lang="nl-NL" dirty="0"/>
              <a:t>b. 4 m, als door de buisleiding aardgas wordt vervoerd, met een druk van 1.600 tot en met 4.000 kPa.</a:t>
            </a:r>
          </a:p>
          <a:p>
            <a:pPr marL="0" indent="0">
              <a:buNone/>
            </a:pPr>
            <a:endParaRPr lang="nl-NL" b="1" dirty="0"/>
          </a:p>
          <a:p>
            <a:pPr marL="0" indent="0">
              <a:buNone/>
            </a:pPr>
            <a:r>
              <a:rPr lang="nl-NL" b="1" dirty="0"/>
              <a:t>Artikel 5.19 (belemmeringengebied buisleiding gevaarlijke stoffen: beperkingen)</a:t>
            </a:r>
          </a:p>
          <a:p>
            <a:pPr marL="0" indent="0">
              <a:buNone/>
            </a:pPr>
            <a:r>
              <a:rPr lang="nl-NL" dirty="0"/>
              <a:t>Voor zover een omgevingsplan van toepassing is op een belemmeringengebied buisleiding:</a:t>
            </a:r>
          </a:p>
          <a:p>
            <a:pPr marL="0" indent="0">
              <a:buNone/>
            </a:pPr>
            <a:r>
              <a:rPr lang="nl-NL" dirty="0"/>
              <a:t>a. laat het omgevingsplan niet toe:</a:t>
            </a:r>
          </a:p>
          <a:p>
            <a:pPr marL="0" indent="0">
              <a:buNone/>
            </a:pPr>
            <a:r>
              <a:rPr lang="nl-NL" dirty="0"/>
              <a:t>1°. kwetsbare gebouwen, tenzij die een functionele binding hebben met die buisleiding; en</a:t>
            </a:r>
          </a:p>
          <a:p>
            <a:pPr marL="0" indent="0">
              <a:buNone/>
            </a:pPr>
            <a:r>
              <a:rPr lang="nl-NL" dirty="0"/>
              <a:t>2°. zeer kwetsbare gebouwen; en</a:t>
            </a:r>
          </a:p>
          <a:p>
            <a:pPr marL="0" indent="0">
              <a:buNone/>
            </a:pPr>
            <a:r>
              <a:rPr lang="nl-NL" dirty="0"/>
              <a:t>b. wordt in het omgevingsplan gewaarborgd dat de veiligheid van de buisleiding niet wordt geschaad bij het toelaten van:</a:t>
            </a:r>
          </a:p>
          <a:p>
            <a:pPr marL="0" indent="0">
              <a:buNone/>
            </a:pPr>
            <a:r>
              <a:rPr lang="nl-NL" dirty="0"/>
              <a:t>1°. andere bouwwerken dan die, bedoeld onder a; en</a:t>
            </a:r>
          </a:p>
          <a:p>
            <a:pPr marL="0" indent="0">
              <a:buNone/>
            </a:pPr>
            <a:r>
              <a:rPr lang="nl-NL" dirty="0"/>
              <a:t>2°. activiteiten die van invloed kunnen zijn op de integriteit en werking van de buisleiding, met uitzondering van graafwerkzaamheden als bedoeld in artikel 1, eerste lid, van de Wet informatie-uitwisseling bovengrondse en ondergrondse netten.</a:t>
            </a:r>
          </a:p>
        </p:txBody>
      </p:sp>
    </p:spTree>
    <p:extLst>
      <p:ext uri="{BB962C8B-B14F-4D97-AF65-F5344CB8AC3E}">
        <p14:creationId xmlns:p14="http://schemas.microsoft.com/office/powerpoint/2010/main" val="408343474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 (SVB)</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13</a:t>
            </a:fld>
            <a:endParaRPr lang="nl-NL" dirty="0"/>
          </a:p>
        </p:txBody>
      </p:sp>
      <p:pic>
        <p:nvPicPr>
          <p:cNvPr id="5" name="Afbeelding 4">
            <a:extLst>
              <a:ext uri="{FF2B5EF4-FFF2-40B4-BE49-F238E27FC236}">
                <a16:creationId xmlns:a16="http://schemas.microsoft.com/office/drawing/2014/main" id="{A5CF5032-8EA9-2F4B-CF07-E6CF610AFE9C}"/>
              </a:ext>
            </a:extLst>
          </p:cNvPr>
          <p:cNvPicPr>
            <a:picLocks noChangeAspect="1"/>
          </p:cNvPicPr>
          <p:nvPr/>
        </p:nvPicPr>
        <p:blipFill>
          <a:blip r:embed="rId3"/>
          <a:stretch>
            <a:fillRect/>
          </a:stretch>
        </p:blipFill>
        <p:spPr>
          <a:xfrm>
            <a:off x="1763688" y="987574"/>
            <a:ext cx="2593048" cy="3672408"/>
          </a:xfrm>
          <a:prstGeom prst="rect">
            <a:avLst/>
          </a:prstGeom>
        </p:spPr>
      </p:pic>
      <p:pic>
        <p:nvPicPr>
          <p:cNvPr id="10" name="Afbeelding 9">
            <a:extLst>
              <a:ext uri="{FF2B5EF4-FFF2-40B4-BE49-F238E27FC236}">
                <a16:creationId xmlns:a16="http://schemas.microsoft.com/office/drawing/2014/main" id="{6F496AB0-9501-9D19-9DA7-0490B3724B23}"/>
              </a:ext>
            </a:extLst>
          </p:cNvPr>
          <p:cNvPicPr>
            <a:picLocks noChangeAspect="1"/>
          </p:cNvPicPr>
          <p:nvPr/>
        </p:nvPicPr>
        <p:blipFill>
          <a:blip r:embed="rId4"/>
          <a:stretch>
            <a:fillRect/>
          </a:stretch>
        </p:blipFill>
        <p:spPr>
          <a:xfrm>
            <a:off x="4356736" y="987574"/>
            <a:ext cx="1909980" cy="3672408"/>
          </a:xfrm>
          <a:prstGeom prst="rect">
            <a:avLst/>
          </a:prstGeom>
        </p:spPr>
      </p:pic>
    </p:spTree>
    <p:extLst>
      <p:ext uri="{BB962C8B-B14F-4D97-AF65-F5344CB8AC3E}">
        <p14:creationId xmlns:p14="http://schemas.microsoft.com/office/powerpoint/2010/main" val="77868858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14</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780000"/>
          </a:xfrm>
        </p:spPr>
        <p:txBody>
          <a:bodyPr>
            <a:normAutofit/>
          </a:bodyPr>
          <a:lstStyle/>
          <a:p>
            <a:pPr marL="0" indent="0">
              <a:buNone/>
            </a:pPr>
            <a:r>
              <a:rPr lang="nl-NL" b="1" dirty="0"/>
              <a:t>§ 5.1.6.3 Buisleidingen van nationaal belang</a:t>
            </a:r>
          </a:p>
          <a:p>
            <a:pPr marL="0" indent="0">
              <a:buNone/>
            </a:pPr>
            <a:endParaRPr lang="nl-NL" b="1" dirty="0"/>
          </a:p>
          <a:p>
            <a:pPr marL="0" indent="0">
              <a:buNone/>
            </a:pPr>
            <a:r>
              <a:rPr lang="nl-NL" b="1" dirty="0"/>
              <a:t>Artikel 5.135 (buisleidingen van nationaal belang)</a:t>
            </a:r>
          </a:p>
          <a:p>
            <a:pPr marL="0" indent="0">
              <a:buNone/>
            </a:pPr>
            <a:r>
              <a:rPr lang="nl-NL" dirty="0"/>
              <a:t>Deze paragraaf is van toepassing op buisleidingen, anders dan buisleidingen voor het vervoer van stoffen in verband met het opsporen of winnen van delfstoffen, die deel uitmaken van een provinciegrensoverschrijdend netwerk van buisleidingen dat is bestemd of wordt gebruikt voor vervoer over lange afstand van:</a:t>
            </a:r>
          </a:p>
          <a:p>
            <a:pPr marL="0" indent="0">
              <a:buNone/>
            </a:pPr>
            <a:r>
              <a:rPr lang="nl-NL" dirty="0"/>
              <a:t>a. aardgas, als de buisleiding een uitwendige diameter heeft van ten minste 45,7 cm en een druk van ten minste 4.000 kPa; of</a:t>
            </a:r>
          </a:p>
          <a:p>
            <a:pPr marL="0" indent="0">
              <a:buNone/>
            </a:pPr>
            <a:r>
              <a:rPr lang="nl-NL" dirty="0"/>
              <a:t>b. stoffen of producten als bedoeld in artikel 3.101, eerste lid, onder b, c en d, van het Besluit activiteiten leefomgeving, als de buisleiding een diameter en druk heeft als bedoeld in die onderdelen.</a:t>
            </a:r>
          </a:p>
        </p:txBody>
      </p:sp>
    </p:spTree>
    <p:extLst>
      <p:ext uri="{BB962C8B-B14F-4D97-AF65-F5344CB8AC3E}">
        <p14:creationId xmlns:p14="http://schemas.microsoft.com/office/powerpoint/2010/main" val="18043512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15</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780000"/>
          </a:xfrm>
        </p:spPr>
        <p:txBody>
          <a:bodyPr>
            <a:normAutofit/>
          </a:bodyPr>
          <a:lstStyle/>
          <a:p>
            <a:pPr marL="0" indent="0">
              <a:buNone/>
            </a:pPr>
            <a:r>
              <a:rPr lang="nl-NL" b="1" dirty="0"/>
              <a:t>Artikel 5.136 (aanwijzing reserveringsgebieden buisleidingen van nationaal belang)</a:t>
            </a:r>
          </a:p>
          <a:p>
            <a:pPr marL="0" indent="0">
              <a:buNone/>
            </a:pPr>
            <a:r>
              <a:rPr lang="nl-NL" dirty="0"/>
              <a:t>1. Reserveringsgebieden voor de aanleg van buisleidingen van nationaal belang zijn de locaties, die bij ministeriële regeling zijn aangewezen en waarvan de geometrische begrenzing bij ministeriële regeling is vastgelegd. De breedte van een reserveringsgebied bedraagt ten hoogste 70 m, tenzij het gaat om een reserveringsgebied dat een rijkswater kruist.</a:t>
            </a:r>
          </a:p>
          <a:p>
            <a:pPr marL="0" indent="0">
              <a:buNone/>
            </a:pPr>
            <a:r>
              <a:rPr lang="nl-NL" dirty="0"/>
              <a:t>2. Aan weerszijden van een reserveringsgebied ligt een zoekgebied voor de aanleg van buisleidingen van nationaal belang met een breedte van 250 m, gemeten vanaf de buitenste begrenzing van het reserveringsgebied.</a:t>
            </a:r>
          </a:p>
        </p:txBody>
      </p:sp>
    </p:spTree>
    <p:extLst>
      <p:ext uri="{BB962C8B-B14F-4D97-AF65-F5344CB8AC3E}">
        <p14:creationId xmlns:p14="http://schemas.microsoft.com/office/powerpoint/2010/main" val="7282546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16</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780000"/>
          </a:xfrm>
        </p:spPr>
        <p:txBody>
          <a:bodyPr>
            <a:normAutofit/>
          </a:bodyPr>
          <a:lstStyle/>
          <a:p>
            <a:pPr marL="0" indent="0">
              <a:buNone/>
            </a:pPr>
            <a:r>
              <a:rPr lang="nl-NL" b="1" dirty="0"/>
              <a:t>Artikel 5.137 (nadere uitwerking ligging reserveringsgebied)</a:t>
            </a:r>
          </a:p>
          <a:p>
            <a:pPr marL="0" indent="0">
              <a:buNone/>
            </a:pPr>
            <a:r>
              <a:rPr lang="nl-NL" dirty="0"/>
              <a:t>In een omgevingsplan kan de ligging van een reserveringsgebied voor de aanleg van buisleidingen van nationaal belang nader worden uitgewerkt, mits het reserveringsgebied:</a:t>
            </a:r>
          </a:p>
          <a:p>
            <a:pPr marL="0" indent="0">
              <a:buNone/>
            </a:pPr>
            <a:r>
              <a:rPr lang="nl-NL" dirty="0"/>
              <a:t>a. blijft binnen het zoekgebied, bedoeld in artikel 5.136, tweede lid;</a:t>
            </a:r>
          </a:p>
          <a:p>
            <a:pPr marL="0" indent="0">
              <a:buNone/>
            </a:pPr>
            <a:r>
              <a:rPr lang="nl-NL" dirty="0"/>
              <a:t>b. aansluit op het reserveringsgebied voor de aanleg van buisleidingen van nationaal belang in de naastliggende gemeenten; en</a:t>
            </a:r>
          </a:p>
          <a:p>
            <a:pPr marL="0" indent="0">
              <a:buNone/>
            </a:pPr>
            <a:r>
              <a:rPr lang="nl-NL" dirty="0"/>
              <a:t>c. een breedte heeft die gelijk is aan de breedte die dat reserveringsgebied over het grootste deel van het gebied heeft.</a:t>
            </a:r>
          </a:p>
        </p:txBody>
      </p:sp>
    </p:spTree>
    <p:extLst>
      <p:ext uri="{BB962C8B-B14F-4D97-AF65-F5344CB8AC3E}">
        <p14:creationId xmlns:p14="http://schemas.microsoft.com/office/powerpoint/2010/main" val="163366191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17</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1"/>
            <a:ext cx="8568496" cy="3900925"/>
          </a:xfrm>
        </p:spPr>
        <p:txBody>
          <a:bodyPr>
            <a:noAutofit/>
          </a:bodyPr>
          <a:lstStyle/>
          <a:p>
            <a:pPr marL="0" indent="0">
              <a:buNone/>
            </a:pPr>
            <a:r>
              <a:rPr lang="nl-NL" sz="1200" b="1" dirty="0"/>
              <a:t>Artikel 5.138 (geen belemmeringen voor aanleg van buisleidingen)</a:t>
            </a:r>
          </a:p>
          <a:p>
            <a:pPr marL="0" indent="0">
              <a:buNone/>
            </a:pPr>
            <a:r>
              <a:rPr lang="nl-NL" sz="1200" dirty="0"/>
              <a:t>1. Voor zover een omgevingsplan van toepassing is op een reserveringsgebied voor de aanleg van buisleidingen van nationaal belang als bedoeld in artikel 5.136, eerste lid, of een reserveringsgebied waarvan de ligging nader is uitgewerkt als bedoeld in artikel 5.137, laat het omgevingsplan geen activiteiten toe die een belemmering kunnen vormen voor de aanleg van een buisleiding van nationaal belang.</a:t>
            </a:r>
          </a:p>
          <a:p>
            <a:pPr marL="0" indent="0">
              <a:buNone/>
            </a:pPr>
            <a:r>
              <a:rPr lang="nl-NL" sz="1200" dirty="0"/>
              <a:t>2. Als belemmeringen worden in ieder geval aangemerkt:</a:t>
            </a:r>
          </a:p>
          <a:p>
            <a:pPr marL="0" indent="0">
              <a:buNone/>
            </a:pPr>
            <a:r>
              <a:rPr lang="nl-NL" sz="1200" dirty="0"/>
              <a:t>a. bouwactiviteiten, met uitzondering van het bouwen van een bouwwerk dat noodzakelijk is voor de aanleg, het onderhoud of de instandhouding van de buisleiding van nationaal belang;</a:t>
            </a:r>
          </a:p>
          <a:p>
            <a:pPr marL="0" indent="0">
              <a:buNone/>
            </a:pPr>
            <a:r>
              <a:rPr lang="nl-NL" sz="1200" dirty="0"/>
              <a:t>b. de aanleg van een verharde weg of een verhard pad of een spoorweg in de lengterichting van het reserveringsgebied;</a:t>
            </a:r>
          </a:p>
          <a:p>
            <a:pPr marL="0" indent="0">
              <a:buNone/>
            </a:pPr>
            <a:r>
              <a:rPr lang="nl-NL" sz="1200" dirty="0"/>
              <a:t>c. de aanleg van een watergang in de lengterichting van het reserveringsgebied;</a:t>
            </a:r>
          </a:p>
          <a:p>
            <a:pPr marL="0" indent="0">
              <a:buNone/>
            </a:pPr>
            <a:r>
              <a:rPr lang="nl-NL" sz="1200" dirty="0"/>
              <a:t>d. de aanleg van een waterkering of een daaraan grenzend gebied waar ter bescherming van de kering regels gelden over activiteiten die gevolgen hebben of kunnen hebben voor die kering in de lengterichting van het reserveringsgebied;</a:t>
            </a:r>
          </a:p>
          <a:p>
            <a:pPr marL="0" indent="0">
              <a:buNone/>
            </a:pPr>
            <a:r>
              <a:rPr lang="nl-NL" sz="1200" dirty="0"/>
              <a:t>e. de aanleg van een buisleiding, anders dan een buisleiding van nationaal belang, of een ondergrondse hoogspanningsverbinding of een ondergronds leidingstelsel in de lengterichting van het reserveringsgebied;</a:t>
            </a:r>
          </a:p>
          <a:p>
            <a:pPr marL="0" indent="0">
              <a:buNone/>
            </a:pPr>
            <a:r>
              <a:rPr lang="nl-NL" sz="1200" dirty="0"/>
              <a:t>f. het bebossen; en</a:t>
            </a:r>
          </a:p>
          <a:p>
            <a:pPr marL="0" indent="0">
              <a:buNone/>
            </a:pPr>
            <a:r>
              <a:rPr lang="nl-NL" sz="1200" dirty="0"/>
              <a:t>g. het gebruik als stortplaats voor afvalstoffen of permanente opslag van grond of andere stoffen of zaken.</a:t>
            </a:r>
          </a:p>
        </p:txBody>
      </p:sp>
    </p:spTree>
    <p:extLst>
      <p:ext uri="{BB962C8B-B14F-4D97-AF65-F5344CB8AC3E}">
        <p14:creationId xmlns:p14="http://schemas.microsoft.com/office/powerpoint/2010/main" val="91920846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18</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780000"/>
          </a:xfrm>
        </p:spPr>
        <p:txBody>
          <a:bodyPr>
            <a:normAutofit/>
          </a:bodyPr>
          <a:lstStyle/>
          <a:p>
            <a:pPr marL="0" indent="0">
              <a:buNone/>
            </a:pPr>
            <a:r>
              <a:rPr lang="nl-NL" b="1" dirty="0"/>
              <a:t>Artikel 5.139 (aanleg buisleidingen van nationaal belang)</a:t>
            </a:r>
          </a:p>
          <a:p>
            <a:pPr marL="0" indent="0">
              <a:buNone/>
            </a:pPr>
            <a:r>
              <a:rPr lang="nl-NL" dirty="0"/>
              <a:t>1. Een omgevingsplan laat de aanleg van een buisleiding van nationaal belang alleen toe:</a:t>
            </a:r>
          </a:p>
          <a:p>
            <a:pPr marL="0" indent="0">
              <a:buNone/>
            </a:pPr>
            <a:r>
              <a:rPr lang="nl-NL" dirty="0"/>
              <a:t>a. binnen een reserveringsgebied voor de aanleg van buisleidingen van nationaal belang als bedoeld in artikel 5.136, eerste lid, of een reserveringsgebied waarvan de ligging nader is uitgewerkt als bedoeld in artikel 5.137; en</a:t>
            </a:r>
          </a:p>
          <a:p>
            <a:pPr marL="0" indent="0">
              <a:buNone/>
            </a:pPr>
            <a:r>
              <a:rPr lang="nl-NL" dirty="0"/>
              <a:t>b. op zodanige wijze dat de buisleiding zich ten minste 5 m vanaf de buitenste begrenzing van het reserveringsgebied bevindt, gemeten vanuit het hart van de buisleiding.</a:t>
            </a:r>
          </a:p>
          <a:p>
            <a:pPr marL="0" indent="0">
              <a:buNone/>
            </a:pPr>
            <a:r>
              <a:rPr lang="nl-NL" dirty="0"/>
              <a:t>2. Het eerste lid is niet van toepassing als het begin- of eindpunt van een buisleiding buiten een reserveringsgebied ligt en de buisleiding een zoveel mogelijk rechtstreekse verbinding legt tussen het reserveringsgebied en dat begin- of eindpunt.</a:t>
            </a:r>
          </a:p>
        </p:txBody>
      </p:sp>
    </p:spTree>
    <p:extLst>
      <p:ext uri="{BB962C8B-B14F-4D97-AF65-F5344CB8AC3E}">
        <p14:creationId xmlns:p14="http://schemas.microsoft.com/office/powerpoint/2010/main" val="20730734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19</a:t>
            </a:fld>
            <a:endParaRPr lang="nl-NL" dirty="0"/>
          </a:p>
        </p:txBody>
      </p:sp>
      <p:sp>
        <p:nvSpPr>
          <p:cNvPr id="3" name="Tijdelijke aanduiding voor inhoud 1">
            <a:extLst>
              <a:ext uri="{FF2B5EF4-FFF2-40B4-BE49-F238E27FC236}">
                <a16:creationId xmlns:a16="http://schemas.microsoft.com/office/drawing/2014/main" id="{BC83DDC0-85B2-81B8-CF9E-3BDFFBFFB599}"/>
              </a:ext>
            </a:extLst>
          </p:cNvPr>
          <p:cNvSpPr>
            <a:spLocks noGrp="1"/>
          </p:cNvSpPr>
          <p:nvPr>
            <p:ph idx="1"/>
          </p:nvPr>
        </p:nvSpPr>
        <p:spPr>
          <a:xfrm>
            <a:off x="468000" y="891412"/>
            <a:ext cx="8172566" cy="3780000"/>
          </a:xfrm>
        </p:spPr>
        <p:txBody>
          <a:bodyPr>
            <a:normAutofit/>
          </a:bodyPr>
          <a:lstStyle/>
          <a:p>
            <a:pPr marL="0" indent="0">
              <a:buNone/>
            </a:pPr>
            <a:r>
              <a:rPr lang="nl-NL" dirty="0"/>
              <a:t>§ 2.3.7 Buisleidingen van nationaal belang</a:t>
            </a:r>
          </a:p>
          <a:p>
            <a:pPr marL="0" indent="0">
              <a:buNone/>
            </a:pPr>
            <a:endParaRPr lang="nl-NL" dirty="0"/>
          </a:p>
          <a:p>
            <a:pPr marL="0" indent="0">
              <a:buNone/>
            </a:pPr>
            <a:r>
              <a:rPr lang="nl-NL" b="1" dirty="0"/>
              <a:t>Artikel 2.32 (aanwijzing en geometrische begrenzing reserveringsgebieden buisleidingen van nationaal belang)</a:t>
            </a:r>
          </a:p>
          <a:p>
            <a:pPr marL="0" indent="0">
              <a:buNone/>
            </a:pPr>
            <a:r>
              <a:rPr lang="nl-NL" dirty="0"/>
              <a:t>1. De reserveringsgebieden voor de aanleg van buisleidingen van nationaal belang, bedoeld in artikel 5.136, eerste lid, van het Besluit kwaliteit leefomgeving, zijn de locaties waarvan de geometrische begrenzing is vastgelegd in bijlage III. </a:t>
            </a:r>
          </a:p>
          <a:p>
            <a:pPr marL="0" indent="0">
              <a:buNone/>
            </a:pPr>
            <a:r>
              <a:rPr lang="nl-NL" dirty="0"/>
              <a:t>2. De zoekgebieden voor de aanleg van buisleidingen van nationaal belang, bedoeld in artikel 5.136, tweede lid, van het Besluit kwaliteit leefomgeving, zijn de locaties waarvan de geometrische begrenzing is vastgelegd in bijlage III.</a:t>
            </a:r>
          </a:p>
        </p:txBody>
      </p:sp>
    </p:spTree>
    <p:extLst>
      <p:ext uri="{BB962C8B-B14F-4D97-AF65-F5344CB8AC3E}">
        <p14:creationId xmlns:p14="http://schemas.microsoft.com/office/powerpoint/2010/main" val="1008858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0AEE4-746A-4218-8A22-7B3082FEF03D}"/>
              </a:ext>
            </a:extLst>
          </p:cNvPr>
          <p:cNvSpPr>
            <a:spLocks noGrp="1"/>
          </p:cNvSpPr>
          <p:nvPr>
            <p:ph type="title"/>
          </p:nvPr>
        </p:nvSpPr>
        <p:spPr>
          <a:xfrm>
            <a:off x="468000" y="351163"/>
            <a:ext cx="8523600" cy="410788"/>
          </a:xfrm>
        </p:spPr>
        <p:txBody>
          <a:bodyPr>
            <a:normAutofit fontScale="90000"/>
          </a:bodyPr>
          <a:lstStyle/>
          <a:p>
            <a:r>
              <a:rPr lang="nl-NL" dirty="0"/>
              <a:t>AGENDA</a:t>
            </a:r>
          </a:p>
        </p:txBody>
      </p:sp>
      <p:sp>
        <p:nvSpPr>
          <p:cNvPr id="3" name="Content Placeholder 2">
            <a:extLst>
              <a:ext uri="{FF2B5EF4-FFF2-40B4-BE49-F238E27FC236}">
                <a16:creationId xmlns:a16="http://schemas.microsoft.com/office/drawing/2014/main" id="{9CB939D5-372A-40C8-867D-EE40B654075E}"/>
              </a:ext>
            </a:extLst>
          </p:cNvPr>
          <p:cNvSpPr>
            <a:spLocks noGrp="1"/>
          </p:cNvSpPr>
          <p:nvPr>
            <p:ph idx="1"/>
          </p:nvPr>
        </p:nvSpPr>
        <p:spPr/>
        <p:txBody>
          <a:bodyPr/>
          <a:lstStyle/>
          <a:p>
            <a:pPr marL="597150" lvl="1" indent="-342900">
              <a:buFont typeface="+mj-lt"/>
              <a:buAutoNum type="arabicPeriod"/>
            </a:pPr>
            <a:r>
              <a:rPr lang="nl-NL" dirty="0"/>
              <a:t>Omgevingswet</a:t>
            </a:r>
          </a:p>
          <a:p>
            <a:pPr marL="597150" lvl="1" indent="-342900">
              <a:buFont typeface="+mj-lt"/>
              <a:buAutoNum type="arabicPeriod"/>
            </a:pPr>
            <a:r>
              <a:rPr lang="nl-NL" dirty="0"/>
              <a:t>Omgevingsplan</a:t>
            </a:r>
          </a:p>
          <a:p>
            <a:pPr marL="597150" lvl="1" indent="-342900">
              <a:buFont typeface="+mj-lt"/>
              <a:buAutoNum type="arabicPeriod"/>
            </a:pPr>
            <a:r>
              <a:rPr lang="nl-NL" dirty="0"/>
              <a:t>Activiteiten</a:t>
            </a:r>
          </a:p>
          <a:p>
            <a:pPr marL="597150" lvl="1" indent="-342900">
              <a:buFont typeface="+mj-lt"/>
              <a:buAutoNum type="arabicPeriod"/>
            </a:pPr>
            <a:r>
              <a:rPr lang="nl-NL" dirty="0"/>
              <a:t>Algemene regels en vergunningen</a:t>
            </a:r>
          </a:p>
          <a:p>
            <a:pPr marL="597150" lvl="1" indent="-342900">
              <a:buFont typeface="+mj-lt"/>
              <a:buAutoNum type="arabicPeriod"/>
            </a:pPr>
            <a:r>
              <a:rPr lang="nl-NL" dirty="0"/>
              <a:t>Procedures</a:t>
            </a:r>
          </a:p>
          <a:p>
            <a:pPr marL="597150" lvl="1" indent="-342900">
              <a:buFont typeface="+mj-lt"/>
              <a:buAutoNum type="arabicPeriod"/>
            </a:pPr>
            <a:r>
              <a:rPr lang="nl-NL" dirty="0"/>
              <a:t>Overgangsrecht</a:t>
            </a:r>
          </a:p>
          <a:p>
            <a:pPr marL="597150" lvl="1" indent="-342900">
              <a:buFont typeface="+mj-lt"/>
              <a:buAutoNum type="arabicPeriod"/>
            </a:pPr>
            <a:r>
              <a:rPr lang="nl-NL" dirty="0"/>
              <a:t>Invoeringsrecht</a:t>
            </a:r>
          </a:p>
        </p:txBody>
      </p:sp>
      <p:sp>
        <p:nvSpPr>
          <p:cNvPr id="4" name="Slide Number Placeholder 3">
            <a:extLst>
              <a:ext uri="{FF2B5EF4-FFF2-40B4-BE49-F238E27FC236}">
                <a16:creationId xmlns:a16="http://schemas.microsoft.com/office/drawing/2014/main" id="{9D9D8138-3545-4D26-BD82-EA5D26AE321E}"/>
              </a:ext>
            </a:extLst>
          </p:cNvPr>
          <p:cNvSpPr>
            <a:spLocks noGrp="1"/>
          </p:cNvSpPr>
          <p:nvPr>
            <p:ph type="sldNum" sz="quarter" idx="12"/>
          </p:nvPr>
        </p:nvSpPr>
        <p:spPr/>
        <p:txBody>
          <a:bodyPr/>
          <a:lstStyle/>
          <a:p>
            <a:fld id="{C31F7836-E4B3-4985-A8BA-D04AF4A8C90B}" type="slidenum">
              <a:rPr lang="nl-NL" smtClean="0"/>
              <a:pPr/>
              <a:t>2</a:t>
            </a:fld>
            <a:endParaRPr lang="nl-NL" dirty="0"/>
          </a:p>
        </p:txBody>
      </p:sp>
    </p:spTree>
    <p:extLst>
      <p:ext uri="{BB962C8B-B14F-4D97-AF65-F5344CB8AC3E}">
        <p14:creationId xmlns:p14="http://schemas.microsoft.com/office/powerpoint/2010/main" val="40393151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20</a:t>
            </a:fld>
            <a:endParaRPr lang="nl-NL" dirty="0"/>
          </a:p>
        </p:txBody>
      </p:sp>
      <p:pic>
        <p:nvPicPr>
          <p:cNvPr id="10" name="Afbeelding 9">
            <a:extLst>
              <a:ext uri="{FF2B5EF4-FFF2-40B4-BE49-F238E27FC236}">
                <a16:creationId xmlns:a16="http://schemas.microsoft.com/office/drawing/2014/main" id="{F7B53187-D786-5E06-443A-C8EB3794E9D8}"/>
              </a:ext>
            </a:extLst>
          </p:cNvPr>
          <p:cNvPicPr>
            <a:picLocks noChangeAspect="1"/>
          </p:cNvPicPr>
          <p:nvPr/>
        </p:nvPicPr>
        <p:blipFill>
          <a:blip r:embed="rId2"/>
          <a:stretch>
            <a:fillRect/>
          </a:stretch>
        </p:blipFill>
        <p:spPr>
          <a:xfrm>
            <a:off x="2012354" y="1563638"/>
            <a:ext cx="5119291" cy="3005202"/>
          </a:xfrm>
          <a:prstGeom prst="rect">
            <a:avLst/>
          </a:prstGeom>
        </p:spPr>
      </p:pic>
      <p:sp>
        <p:nvSpPr>
          <p:cNvPr id="12" name="Tekstvak 11">
            <a:extLst>
              <a:ext uri="{FF2B5EF4-FFF2-40B4-BE49-F238E27FC236}">
                <a16:creationId xmlns:a16="http://schemas.microsoft.com/office/drawing/2014/main" id="{8D1365EA-C234-DCB1-251F-98B24DF68157}"/>
              </a:ext>
            </a:extLst>
          </p:cNvPr>
          <p:cNvSpPr txBox="1"/>
          <p:nvPr/>
        </p:nvSpPr>
        <p:spPr>
          <a:xfrm>
            <a:off x="983288" y="917307"/>
            <a:ext cx="7416824" cy="646331"/>
          </a:xfrm>
          <a:prstGeom prst="rect">
            <a:avLst/>
          </a:prstGeom>
          <a:noFill/>
        </p:spPr>
        <p:txBody>
          <a:bodyPr wrap="square">
            <a:spAutoFit/>
          </a:bodyPr>
          <a:lstStyle/>
          <a:p>
            <a:pPr algn="l"/>
            <a:r>
              <a:rPr lang="nl-NL" b="1" i="0" dirty="0">
                <a:solidFill>
                  <a:srgbClr val="154273"/>
                </a:solidFill>
                <a:effectLst/>
                <a:latin typeface="Rijksoverheid Sans"/>
              </a:rPr>
              <a:t>BIJLAGE III BIJ HOOFDSTUK 2 VAN DEZE REGELING (VERWIJZING NAAR GML-BESTANDEN VOOR WERKINGSGEBIEDEN)</a:t>
            </a:r>
          </a:p>
        </p:txBody>
      </p:sp>
    </p:spTree>
    <p:extLst>
      <p:ext uri="{BB962C8B-B14F-4D97-AF65-F5344CB8AC3E}">
        <p14:creationId xmlns:p14="http://schemas.microsoft.com/office/powerpoint/2010/main" val="346798288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21</a:t>
            </a:fld>
            <a:endParaRPr lang="nl-NL" dirty="0"/>
          </a:p>
        </p:txBody>
      </p:sp>
      <p:pic>
        <p:nvPicPr>
          <p:cNvPr id="8" name="Afbeelding 7">
            <a:extLst>
              <a:ext uri="{FF2B5EF4-FFF2-40B4-BE49-F238E27FC236}">
                <a16:creationId xmlns:a16="http://schemas.microsoft.com/office/drawing/2014/main" id="{94D3EF8D-1AAF-33F3-5D52-122DC2A8124A}"/>
              </a:ext>
            </a:extLst>
          </p:cNvPr>
          <p:cNvPicPr>
            <a:picLocks noChangeAspect="1"/>
          </p:cNvPicPr>
          <p:nvPr/>
        </p:nvPicPr>
        <p:blipFill>
          <a:blip r:embed="rId2"/>
          <a:stretch>
            <a:fillRect/>
          </a:stretch>
        </p:blipFill>
        <p:spPr>
          <a:xfrm>
            <a:off x="1637197" y="783079"/>
            <a:ext cx="5869605" cy="3917380"/>
          </a:xfrm>
          <a:prstGeom prst="rect">
            <a:avLst/>
          </a:prstGeom>
        </p:spPr>
      </p:pic>
    </p:spTree>
    <p:extLst>
      <p:ext uri="{BB962C8B-B14F-4D97-AF65-F5344CB8AC3E}">
        <p14:creationId xmlns:p14="http://schemas.microsoft.com/office/powerpoint/2010/main" val="118395008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22</a:t>
            </a:fld>
            <a:endParaRPr lang="nl-NL" dirty="0"/>
          </a:p>
        </p:txBody>
      </p:sp>
      <p:pic>
        <p:nvPicPr>
          <p:cNvPr id="7" name="Afbeelding 6">
            <a:extLst>
              <a:ext uri="{FF2B5EF4-FFF2-40B4-BE49-F238E27FC236}">
                <a16:creationId xmlns:a16="http://schemas.microsoft.com/office/drawing/2014/main" id="{7038CABD-0911-7898-FEEB-6A57128C251E}"/>
              </a:ext>
            </a:extLst>
          </p:cNvPr>
          <p:cNvPicPr>
            <a:picLocks noChangeAspect="1"/>
          </p:cNvPicPr>
          <p:nvPr/>
        </p:nvPicPr>
        <p:blipFill>
          <a:blip r:embed="rId3"/>
          <a:stretch>
            <a:fillRect/>
          </a:stretch>
        </p:blipFill>
        <p:spPr>
          <a:xfrm>
            <a:off x="1638000" y="784800"/>
            <a:ext cx="5865647" cy="3916800"/>
          </a:xfrm>
          <a:prstGeom prst="rect">
            <a:avLst/>
          </a:prstGeom>
        </p:spPr>
      </p:pic>
    </p:spTree>
    <p:extLst>
      <p:ext uri="{BB962C8B-B14F-4D97-AF65-F5344CB8AC3E}">
        <p14:creationId xmlns:p14="http://schemas.microsoft.com/office/powerpoint/2010/main" val="288913838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Een voorbeeld: reserveringsstroken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23</a:t>
            </a:fld>
            <a:endParaRPr lang="nl-NL" dirty="0"/>
          </a:p>
        </p:txBody>
      </p:sp>
      <p:pic>
        <p:nvPicPr>
          <p:cNvPr id="5" name="Afbeelding 4">
            <a:extLst>
              <a:ext uri="{FF2B5EF4-FFF2-40B4-BE49-F238E27FC236}">
                <a16:creationId xmlns:a16="http://schemas.microsoft.com/office/drawing/2014/main" id="{9B46CD5A-3647-E5A1-3168-2320291DD122}"/>
              </a:ext>
            </a:extLst>
          </p:cNvPr>
          <p:cNvPicPr>
            <a:picLocks noChangeAspect="1"/>
          </p:cNvPicPr>
          <p:nvPr/>
        </p:nvPicPr>
        <p:blipFill>
          <a:blip r:embed="rId3"/>
          <a:stretch>
            <a:fillRect/>
          </a:stretch>
        </p:blipFill>
        <p:spPr>
          <a:xfrm>
            <a:off x="342006" y="987574"/>
            <a:ext cx="4025797" cy="3579862"/>
          </a:xfrm>
          <a:prstGeom prst="rect">
            <a:avLst/>
          </a:prstGeom>
        </p:spPr>
      </p:pic>
      <p:pic>
        <p:nvPicPr>
          <p:cNvPr id="8" name="Afbeelding 7">
            <a:extLst>
              <a:ext uri="{FF2B5EF4-FFF2-40B4-BE49-F238E27FC236}">
                <a16:creationId xmlns:a16="http://schemas.microsoft.com/office/drawing/2014/main" id="{CB2E2075-A4E0-5C2F-6649-AD8A48CCD8BF}"/>
              </a:ext>
            </a:extLst>
          </p:cNvPr>
          <p:cNvPicPr>
            <a:picLocks noChangeAspect="1"/>
          </p:cNvPicPr>
          <p:nvPr/>
        </p:nvPicPr>
        <p:blipFill>
          <a:blip r:embed="rId4"/>
          <a:stretch>
            <a:fillRect/>
          </a:stretch>
        </p:blipFill>
        <p:spPr>
          <a:xfrm>
            <a:off x="5161593" y="987574"/>
            <a:ext cx="3640401" cy="3579862"/>
          </a:xfrm>
          <a:prstGeom prst="rect">
            <a:avLst/>
          </a:prstGeom>
        </p:spPr>
      </p:pic>
    </p:spTree>
    <p:extLst>
      <p:ext uri="{BB962C8B-B14F-4D97-AF65-F5344CB8AC3E}">
        <p14:creationId xmlns:p14="http://schemas.microsoft.com/office/powerpoint/2010/main" val="191539025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3. Activiteiten</a:t>
            </a:r>
            <a:endParaRPr lang="nl-NL" dirty="0">
              <a:highlight>
                <a:srgbClr val="FFFF00"/>
              </a:highlight>
            </a:endParaRPr>
          </a:p>
        </p:txBody>
      </p:sp>
      <p:sp>
        <p:nvSpPr>
          <p:cNvPr id="3" name="Content Placeholder 2">
            <a:extLst>
              <a:ext uri="{FF2B5EF4-FFF2-40B4-BE49-F238E27FC236}">
                <a16:creationId xmlns:a16="http://schemas.microsoft.com/office/drawing/2014/main" id="{4A7856D1-C8FA-4886-A34A-A2BDD67D1B48}"/>
              </a:ext>
            </a:extLst>
          </p:cNvPr>
          <p:cNvSpPr>
            <a:spLocks noGrp="1"/>
          </p:cNvSpPr>
          <p:nvPr>
            <p:ph idx="1"/>
          </p:nvPr>
        </p:nvSpPr>
        <p:spPr>
          <a:xfrm>
            <a:off x="468000" y="891412"/>
            <a:ext cx="3570600" cy="3780000"/>
          </a:xfrm>
        </p:spPr>
        <p:txBody>
          <a:bodyPr>
            <a:normAutofit/>
          </a:bodyPr>
          <a:lstStyle/>
          <a:p>
            <a:pPr marL="0" indent="0">
              <a:buNone/>
            </a:pPr>
            <a:r>
              <a:rPr lang="nl-NL" sz="1000" b="1" dirty="0"/>
              <a:t>Artikel 5.1 (</a:t>
            </a:r>
            <a:r>
              <a:rPr lang="nl-NL" sz="1000" b="1" dirty="0" err="1"/>
              <a:t>omgevingsvergunningplichtige</a:t>
            </a:r>
            <a:r>
              <a:rPr lang="nl-NL" sz="1000" b="1" dirty="0"/>
              <a:t> activiteiten) </a:t>
            </a:r>
          </a:p>
          <a:p>
            <a:pPr marL="0" indent="0">
              <a:buNone/>
            </a:pPr>
            <a:r>
              <a:rPr lang="nl-NL" sz="1000" dirty="0"/>
              <a:t>1. Het is verboden zonder omgevingsvergunning de volgende activiteiten te verrichten:</a:t>
            </a:r>
          </a:p>
          <a:p>
            <a:pPr marL="0" indent="0">
              <a:buNone/>
            </a:pPr>
            <a:r>
              <a:rPr lang="nl-NL" sz="1000" dirty="0"/>
              <a:t>a. een omgevingsplanactiviteit, </a:t>
            </a:r>
          </a:p>
          <a:p>
            <a:pPr marL="0" indent="0">
              <a:buNone/>
            </a:pPr>
            <a:r>
              <a:rPr lang="nl-NL" sz="1000" dirty="0"/>
              <a:t>b. een rijksmonumentenactiviteit, </a:t>
            </a:r>
          </a:p>
          <a:p>
            <a:pPr marL="0" indent="0">
              <a:buNone/>
            </a:pPr>
            <a:r>
              <a:rPr lang="nl-NL" sz="1000" dirty="0"/>
              <a:t>c. een ontgrondingsactiviteit, </a:t>
            </a:r>
          </a:p>
          <a:p>
            <a:pPr marL="0" indent="0">
              <a:buNone/>
            </a:pPr>
            <a:r>
              <a:rPr lang="nl-NL" sz="1000" dirty="0"/>
              <a:t>d. een stortingsactiviteit op zee, </a:t>
            </a:r>
          </a:p>
          <a:p>
            <a:pPr marL="0" indent="0">
              <a:buNone/>
            </a:pPr>
            <a:r>
              <a:rPr lang="nl-NL" sz="1000" dirty="0"/>
              <a:t>e. een Natura 2000-activiteit, </a:t>
            </a:r>
          </a:p>
          <a:p>
            <a:pPr marL="0" indent="0">
              <a:buNone/>
            </a:pPr>
            <a:r>
              <a:rPr lang="nl-NL" sz="1000" dirty="0"/>
              <a:t>f. een jachtgeweeractiviteit, </a:t>
            </a:r>
          </a:p>
          <a:p>
            <a:pPr marL="0" indent="0">
              <a:buNone/>
            </a:pPr>
            <a:r>
              <a:rPr lang="nl-NL" sz="1000" dirty="0"/>
              <a:t>g. een valkeniersactiviteit,</a:t>
            </a:r>
          </a:p>
          <a:p>
            <a:pPr marL="0" indent="0">
              <a:buNone/>
            </a:pPr>
            <a:r>
              <a:rPr lang="nl-NL" sz="1000" dirty="0"/>
              <a:t>tenzij het gaat om een bij algemene maatregel van bestuur aangewezen geval. </a:t>
            </a: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24</a:t>
            </a:fld>
            <a:endParaRPr lang="nl-NL" dirty="0"/>
          </a:p>
        </p:txBody>
      </p:sp>
      <p:sp>
        <p:nvSpPr>
          <p:cNvPr id="5" name="Content Placeholder 2">
            <a:extLst>
              <a:ext uri="{FF2B5EF4-FFF2-40B4-BE49-F238E27FC236}">
                <a16:creationId xmlns:a16="http://schemas.microsoft.com/office/drawing/2014/main" id="{B5496554-4729-4F0C-A815-63331A5B77F9}"/>
              </a:ext>
            </a:extLst>
          </p:cNvPr>
          <p:cNvSpPr txBox="1">
            <a:spLocks/>
          </p:cNvSpPr>
          <p:nvPr/>
        </p:nvSpPr>
        <p:spPr>
          <a:xfrm>
            <a:off x="4572000" y="886452"/>
            <a:ext cx="4267200" cy="3780000"/>
          </a:xfrm>
          <a:prstGeom prst="rect">
            <a:avLst/>
          </a:prstGeom>
        </p:spPr>
        <p:txBody>
          <a:bodyPr vert="horz" lIns="0" tIns="0" rIns="0" bIns="0" rtlCol="0">
            <a:normAutofit fontScale="62500" lnSpcReduction="20000"/>
          </a:bodyPr>
          <a:lstStyle>
            <a:lvl1pPr marL="285750" indent="-285750" algn="l" defTabSz="914400" rtl="0" eaLnBrk="1" latinLnBrk="0" hangingPunct="1">
              <a:lnSpc>
                <a:spcPct val="100000"/>
              </a:lnSpc>
              <a:spcBef>
                <a:spcPts val="0"/>
              </a:spcBef>
              <a:spcAft>
                <a:spcPts val="600"/>
              </a:spcAft>
              <a:buClr>
                <a:schemeClr val="accent1"/>
              </a:buClr>
              <a:buSzPct val="80000"/>
              <a:buFont typeface="Wingdings" panose="05000000000000000000" pitchFamily="2" charset="2"/>
              <a:buChar char="n"/>
              <a:defRPr sz="1600" kern="1200">
                <a:solidFill>
                  <a:srgbClr val="00577E"/>
                </a:solidFill>
                <a:latin typeface="Arial" pitchFamily="34" charset="0"/>
                <a:ea typeface="+mn-ea"/>
                <a:cs typeface="Arial" pitchFamily="34" charset="0"/>
              </a:defRPr>
            </a:lvl1pPr>
            <a:lvl2pPr marL="540000" indent="-270000" algn="l" defTabSz="914400" rtl="0" eaLnBrk="1" latinLnBrk="0" hangingPunct="1">
              <a:lnSpc>
                <a:spcPct val="100000"/>
              </a:lnSpc>
              <a:spcBef>
                <a:spcPts val="0"/>
              </a:spcBef>
              <a:spcAft>
                <a:spcPts val="600"/>
              </a:spcAft>
              <a:buClr>
                <a:schemeClr val="accent1"/>
              </a:buClr>
              <a:buSzPct val="70000"/>
              <a:buFont typeface="Wingdings" pitchFamily="2" charset="2"/>
              <a:buChar char="n"/>
              <a:defRPr sz="1600" kern="1200">
                <a:solidFill>
                  <a:srgbClr val="00577E"/>
                </a:solidFill>
                <a:latin typeface="Arial" pitchFamily="34" charset="0"/>
                <a:ea typeface="+mn-ea"/>
                <a:cs typeface="Arial" pitchFamily="34" charset="0"/>
              </a:defRPr>
            </a:lvl2pPr>
            <a:lvl3pPr marL="810000" indent="-270000" algn="l" defTabSz="914400" rtl="0" eaLnBrk="1" latinLnBrk="0" hangingPunct="1">
              <a:lnSpc>
                <a:spcPct val="100000"/>
              </a:lnSpc>
              <a:spcBef>
                <a:spcPts val="0"/>
              </a:spcBef>
              <a:spcAft>
                <a:spcPts val="600"/>
              </a:spcAft>
              <a:buClr>
                <a:schemeClr val="accent1"/>
              </a:buClr>
              <a:buSzPct val="70000"/>
              <a:buFont typeface="Wingdings" pitchFamily="2" charset="2"/>
              <a:buChar char=""/>
              <a:defRPr sz="1600" kern="1200">
                <a:solidFill>
                  <a:srgbClr val="00577E"/>
                </a:solidFill>
                <a:latin typeface="Arial" pitchFamily="34" charset="0"/>
                <a:ea typeface="+mn-ea"/>
                <a:cs typeface="Arial" pitchFamily="34" charset="0"/>
              </a:defRPr>
            </a:lvl3pPr>
            <a:lvl4pPr marL="1080000" indent="-270000" algn="l" defTabSz="914400" rtl="0" eaLnBrk="1" latinLnBrk="0" hangingPunct="1">
              <a:lnSpc>
                <a:spcPct val="100000"/>
              </a:lnSpc>
              <a:spcBef>
                <a:spcPts val="0"/>
              </a:spcBef>
              <a:spcAft>
                <a:spcPts val="600"/>
              </a:spcAft>
              <a:buClr>
                <a:schemeClr val="accent1"/>
              </a:buClr>
              <a:buSzPct val="70000"/>
              <a:buFont typeface="Wingdings" pitchFamily="2" charset="2"/>
              <a:buChar char=""/>
              <a:defRPr sz="1600" kern="1200">
                <a:solidFill>
                  <a:srgbClr val="00577E"/>
                </a:solidFill>
                <a:latin typeface="Arial" pitchFamily="34" charset="0"/>
                <a:ea typeface="+mn-ea"/>
                <a:cs typeface="Arial" pitchFamily="34" charset="0"/>
              </a:defRPr>
            </a:lvl4pPr>
            <a:lvl5pPr marL="1350000" indent="-270000" algn="l" defTabSz="914400" rtl="0" eaLnBrk="1" latinLnBrk="0" hangingPunct="1">
              <a:lnSpc>
                <a:spcPct val="100000"/>
              </a:lnSpc>
              <a:spcBef>
                <a:spcPts val="0"/>
              </a:spcBef>
              <a:spcAft>
                <a:spcPts val="600"/>
              </a:spcAft>
              <a:buClr>
                <a:schemeClr val="accent1"/>
              </a:buClr>
              <a:buSzPct val="70000"/>
              <a:buFont typeface="Wingdings" pitchFamily="2" charset="2"/>
              <a:buChar char=""/>
              <a:defRPr sz="1600" kern="1200">
                <a:solidFill>
                  <a:srgbClr val="00577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nl-NL" dirty="0"/>
              <a:t>Artikel 5.1 (</a:t>
            </a:r>
            <a:r>
              <a:rPr lang="nl-NL" dirty="0" err="1"/>
              <a:t>omgevingsvergunningplichtige</a:t>
            </a:r>
            <a:r>
              <a:rPr lang="nl-NL" dirty="0"/>
              <a:t> activiteiten) </a:t>
            </a:r>
          </a:p>
          <a:p>
            <a:pPr marL="0" indent="0">
              <a:buFont typeface="Wingdings" panose="05000000000000000000" pitchFamily="2" charset="2"/>
              <a:buNone/>
            </a:pPr>
            <a:r>
              <a:rPr lang="nl-NL" dirty="0"/>
              <a:t>(…)</a:t>
            </a:r>
          </a:p>
          <a:p>
            <a:pPr marL="0" indent="0">
              <a:buFont typeface="Wingdings" panose="05000000000000000000" pitchFamily="2" charset="2"/>
              <a:buNone/>
            </a:pPr>
            <a:r>
              <a:rPr lang="nl-NL" dirty="0"/>
              <a:t>2. Het is verboden zonder omgevingsvergunning de volgende activiteiten te verrichten: </a:t>
            </a:r>
          </a:p>
          <a:p>
            <a:pPr marL="0" indent="0">
              <a:buFont typeface="Wingdings" panose="05000000000000000000" pitchFamily="2" charset="2"/>
              <a:buNone/>
            </a:pPr>
            <a:r>
              <a:rPr lang="nl-NL" dirty="0"/>
              <a:t>a. een bouwactiviteit, </a:t>
            </a:r>
          </a:p>
          <a:p>
            <a:pPr marL="0" indent="0">
              <a:buFont typeface="Wingdings" panose="05000000000000000000" pitchFamily="2" charset="2"/>
              <a:buNone/>
            </a:pPr>
            <a:r>
              <a:rPr lang="nl-NL" dirty="0"/>
              <a:t>b. een milieubelastende activiteit, </a:t>
            </a:r>
          </a:p>
          <a:p>
            <a:pPr marL="0" indent="0">
              <a:buFont typeface="Wingdings" panose="05000000000000000000" pitchFamily="2" charset="2"/>
              <a:buNone/>
            </a:pPr>
            <a:r>
              <a:rPr lang="nl-NL" dirty="0"/>
              <a:t>c. een lozingsactiviteit op: </a:t>
            </a:r>
          </a:p>
          <a:p>
            <a:pPr marL="0" indent="0">
              <a:buFont typeface="Wingdings" panose="05000000000000000000" pitchFamily="2" charset="2"/>
              <a:buNone/>
            </a:pPr>
            <a:r>
              <a:rPr lang="nl-NL" dirty="0"/>
              <a:t>1°. een oppervlaktewaterlichaam, </a:t>
            </a:r>
          </a:p>
          <a:p>
            <a:pPr marL="0" indent="0">
              <a:buFont typeface="Wingdings" panose="05000000000000000000" pitchFamily="2" charset="2"/>
              <a:buNone/>
            </a:pPr>
            <a:r>
              <a:rPr lang="nl-NL" dirty="0"/>
              <a:t>2°. een zuiveringtechnisch werk, </a:t>
            </a:r>
          </a:p>
          <a:p>
            <a:pPr marL="0" indent="0">
              <a:buFont typeface="Wingdings" panose="05000000000000000000" pitchFamily="2" charset="2"/>
              <a:buNone/>
            </a:pPr>
            <a:r>
              <a:rPr lang="nl-NL" dirty="0"/>
              <a:t>d. een wateronttrekkingsactiviteit, </a:t>
            </a:r>
          </a:p>
          <a:p>
            <a:pPr marL="0" indent="0">
              <a:buFont typeface="Wingdings" panose="05000000000000000000" pitchFamily="2" charset="2"/>
              <a:buNone/>
            </a:pPr>
            <a:r>
              <a:rPr lang="nl-NL" dirty="0"/>
              <a:t>e. een </a:t>
            </a:r>
            <a:r>
              <a:rPr lang="nl-NL" dirty="0" err="1"/>
              <a:t>mijnbouwlocatieactiviteit</a:t>
            </a:r>
            <a:r>
              <a:rPr lang="nl-NL" dirty="0"/>
              <a:t>, </a:t>
            </a:r>
          </a:p>
          <a:p>
            <a:pPr marL="0" indent="0">
              <a:buFont typeface="Wingdings" panose="05000000000000000000" pitchFamily="2" charset="2"/>
              <a:buNone/>
            </a:pPr>
            <a:r>
              <a:rPr lang="nl-NL" dirty="0"/>
              <a:t>f. een beperkingengebiedactiviteit met betrekking tot: </a:t>
            </a:r>
          </a:p>
          <a:p>
            <a:pPr marL="0" indent="0">
              <a:buFont typeface="Wingdings" panose="05000000000000000000" pitchFamily="2" charset="2"/>
              <a:buNone/>
            </a:pPr>
            <a:r>
              <a:rPr lang="nl-NL" dirty="0"/>
              <a:t>1°. een weg, </a:t>
            </a:r>
          </a:p>
          <a:p>
            <a:pPr marL="0" indent="0">
              <a:buFont typeface="Wingdings" panose="05000000000000000000" pitchFamily="2" charset="2"/>
              <a:buNone/>
            </a:pPr>
            <a:r>
              <a:rPr lang="nl-NL" dirty="0"/>
              <a:t>2°. een waterstaatswerk, </a:t>
            </a:r>
          </a:p>
          <a:p>
            <a:pPr marL="0" indent="0">
              <a:buFont typeface="Wingdings" panose="05000000000000000000" pitchFamily="2" charset="2"/>
              <a:buNone/>
            </a:pPr>
            <a:r>
              <a:rPr lang="nl-NL" dirty="0"/>
              <a:t>3°. een luchthaven, </a:t>
            </a:r>
          </a:p>
          <a:p>
            <a:pPr marL="0" indent="0">
              <a:buFont typeface="Wingdings" panose="05000000000000000000" pitchFamily="2" charset="2"/>
              <a:buNone/>
            </a:pPr>
            <a:r>
              <a:rPr lang="nl-NL" dirty="0"/>
              <a:t>4°. een hoofdspoorweg, lokale spoorweg of bijzondere spoorweg, </a:t>
            </a:r>
          </a:p>
          <a:p>
            <a:pPr marL="0" indent="0">
              <a:buFont typeface="Wingdings" panose="05000000000000000000" pitchFamily="2" charset="2"/>
              <a:buNone/>
            </a:pPr>
            <a:r>
              <a:rPr lang="nl-NL" i="1" dirty="0"/>
              <a:t>5°. een installatie in een waterstaatswerk, </a:t>
            </a:r>
          </a:p>
          <a:p>
            <a:pPr marL="0" indent="0">
              <a:buFont typeface="Wingdings" panose="05000000000000000000" pitchFamily="2" charset="2"/>
              <a:buNone/>
            </a:pPr>
            <a:r>
              <a:rPr lang="nl-NL" dirty="0"/>
              <a:t>g. een flora- en fauna-activiteit, </a:t>
            </a:r>
          </a:p>
          <a:p>
            <a:pPr marL="0" indent="0">
              <a:buFont typeface="Wingdings" panose="05000000000000000000" pitchFamily="2" charset="2"/>
              <a:buNone/>
            </a:pPr>
            <a:r>
              <a:rPr lang="nl-NL" dirty="0"/>
              <a:t>voor zover het gaat om een bij algemene maatregel van bestuur aangewezen geval. </a:t>
            </a:r>
          </a:p>
        </p:txBody>
      </p:sp>
    </p:spTree>
    <p:extLst>
      <p:ext uri="{BB962C8B-B14F-4D97-AF65-F5344CB8AC3E}">
        <p14:creationId xmlns:p14="http://schemas.microsoft.com/office/powerpoint/2010/main" val="52369495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3. Activiteiten – voorbeeld: ‘van inrichting naar </a:t>
            </a:r>
            <a:r>
              <a:rPr lang="nl-NL" dirty="0" err="1"/>
              <a:t>mba</a:t>
            </a:r>
            <a:r>
              <a:rPr lang="nl-NL" dirty="0"/>
              <a:t>’</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lstStyle/>
          <a:p>
            <a:r>
              <a:rPr lang="nl-NL" dirty="0"/>
              <a:t>De inrichting:</a:t>
            </a:r>
          </a:p>
          <a:p>
            <a:pPr lvl="1"/>
            <a:r>
              <a:rPr lang="nl-NL" dirty="0"/>
              <a:t>Bedrijfsmatig</a:t>
            </a:r>
          </a:p>
          <a:p>
            <a:pPr lvl="1"/>
            <a:r>
              <a:rPr lang="nl-NL" dirty="0"/>
              <a:t>Op één locatie</a:t>
            </a:r>
          </a:p>
          <a:p>
            <a:pPr lvl="1"/>
            <a:r>
              <a:rPr lang="nl-NL" dirty="0"/>
              <a:t>Voor langere tijd</a:t>
            </a:r>
          </a:p>
          <a:p>
            <a:pPr lvl="1"/>
            <a:endParaRPr lang="nl-NL" dirty="0"/>
          </a:p>
          <a:p>
            <a:r>
              <a:rPr lang="nl-NL" dirty="0"/>
              <a:t>Eén inrichting:</a:t>
            </a:r>
          </a:p>
          <a:p>
            <a:pPr lvl="1"/>
            <a:r>
              <a:rPr lang="nl-NL" dirty="0"/>
              <a:t>Bindingen (technisch, organisatorisch, functioneel)</a:t>
            </a:r>
          </a:p>
          <a:p>
            <a:pPr lvl="1"/>
            <a:r>
              <a:rPr lang="nl-NL" dirty="0"/>
              <a:t>Nabijheid</a:t>
            </a:r>
          </a:p>
          <a:p>
            <a:pPr lvl="1"/>
            <a:endParaRPr lang="nl-NL" dirty="0"/>
          </a:p>
          <a:p>
            <a:r>
              <a:rPr lang="nl-NL" dirty="0"/>
              <a:t>Aangewezen:</a:t>
            </a:r>
          </a:p>
          <a:p>
            <a:pPr lvl="1"/>
            <a:r>
              <a:rPr lang="nl-NL" dirty="0"/>
              <a:t>Bijlage I bij het Besluit omgevingsrecht</a:t>
            </a:r>
          </a:p>
        </p:txBody>
      </p:sp>
      <p:sp>
        <p:nvSpPr>
          <p:cNvPr id="4" name="Slide Number Placeholder 3"/>
          <p:cNvSpPr>
            <a:spLocks noGrp="1"/>
          </p:cNvSpPr>
          <p:nvPr>
            <p:ph type="sldNum" sz="quarter" idx="12"/>
          </p:nvPr>
        </p:nvSpPr>
        <p:spPr/>
        <p:txBody>
          <a:bodyPr/>
          <a:lstStyle/>
          <a:p>
            <a:fld id="{C31F7836-E4B3-4985-A8BA-D04AF4A8C90B}" type="slidenum">
              <a:rPr lang="nl-NL" smtClean="0"/>
              <a:pPr/>
              <a:t>25</a:t>
            </a:fld>
            <a:endParaRPr lang="nl-NL" dirty="0"/>
          </a:p>
        </p:txBody>
      </p:sp>
    </p:spTree>
    <p:extLst>
      <p:ext uri="{BB962C8B-B14F-4D97-AF65-F5344CB8AC3E}">
        <p14:creationId xmlns:p14="http://schemas.microsoft.com/office/powerpoint/2010/main" val="21083439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3. Activiteiten – voorbeeld: ‘van inrichting naar </a:t>
            </a:r>
            <a:r>
              <a:rPr lang="nl-NL" dirty="0" err="1"/>
              <a:t>mba</a:t>
            </a:r>
            <a:r>
              <a:rPr lang="nl-NL" dirty="0"/>
              <a:t>’</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lstStyle/>
          <a:p>
            <a:r>
              <a:rPr lang="nl-NL" dirty="0"/>
              <a:t>Dus geen inrichting of hoort niet bij de inrichting:</a:t>
            </a:r>
          </a:p>
          <a:p>
            <a:endParaRPr lang="nl-NL" dirty="0"/>
          </a:p>
          <a:p>
            <a:r>
              <a:rPr lang="nl-NL" dirty="0"/>
              <a:t>Huishoudelijke activiteiten</a:t>
            </a:r>
          </a:p>
          <a:p>
            <a:r>
              <a:rPr lang="nl-NL" dirty="0"/>
              <a:t>Mobiele activiteiten</a:t>
            </a:r>
          </a:p>
          <a:p>
            <a:r>
              <a:rPr lang="nl-NL" dirty="0"/>
              <a:t>Openbare ruimte</a:t>
            </a:r>
          </a:p>
          <a:p>
            <a:r>
              <a:rPr lang="nl-NL" dirty="0"/>
              <a:t>Tijdelijk</a:t>
            </a:r>
          </a:p>
          <a:p>
            <a:r>
              <a:rPr lang="nl-NL" dirty="0"/>
              <a:t>Verkeer als zodanig (wel een zekere toerekening)</a:t>
            </a:r>
          </a:p>
        </p:txBody>
      </p:sp>
      <p:sp>
        <p:nvSpPr>
          <p:cNvPr id="4" name="Slide Number Placeholder 3"/>
          <p:cNvSpPr>
            <a:spLocks noGrp="1"/>
          </p:cNvSpPr>
          <p:nvPr>
            <p:ph type="sldNum" sz="quarter" idx="12"/>
          </p:nvPr>
        </p:nvSpPr>
        <p:spPr/>
        <p:txBody>
          <a:bodyPr/>
          <a:lstStyle/>
          <a:p>
            <a:fld id="{C31F7836-E4B3-4985-A8BA-D04AF4A8C90B}" type="slidenum">
              <a:rPr lang="nl-NL" smtClean="0"/>
              <a:pPr/>
              <a:t>26</a:t>
            </a:fld>
            <a:endParaRPr lang="nl-NL" dirty="0"/>
          </a:p>
        </p:txBody>
      </p:sp>
    </p:spTree>
    <p:extLst>
      <p:ext uri="{BB962C8B-B14F-4D97-AF65-F5344CB8AC3E}">
        <p14:creationId xmlns:p14="http://schemas.microsoft.com/office/powerpoint/2010/main" val="11996470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3. Activiteiten – voorbeeld: ‘van inrichting naar </a:t>
            </a:r>
            <a:r>
              <a:rPr lang="nl-NL" dirty="0" err="1"/>
              <a:t>mba</a:t>
            </a:r>
            <a:r>
              <a:rPr lang="nl-NL" dirty="0"/>
              <a:t>’</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lstStyle/>
          <a:p>
            <a:endParaRPr lang="nl-NL" dirty="0"/>
          </a:p>
          <a:p>
            <a:r>
              <a:rPr lang="nl-NL" dirty="0"/>
              <a:t>Milieubelastende activiteit: activiteit die nadelige gevolgen voor het milieu kan veroorzaken, (…)</a:t>
            </a:r>
          </a:p>
          <a:p>
            <a:endParaRPr lang="nl-NL" dirty="0"/>
          </a:p>
          <a:p>
            <a:r>
              <a:rPr lang="nl-NL" dirty="0"/>
              <a:t>Vrijwel elke activiteit, dus ook:</a:t>
            </a:r>
          </a:p>
          <a:p>
            <a:endParaRPr lang="nl-NL" dirty="0"/>
          </a:p>
          <a:p>
            <a:r>
              <a:rPr lang="nl-NL" dirty="0"/>
              <a:t>Huishoudelijke activiteiten</a:t>
            </a:r>
          </a:p>
          <a:p>
            <a:r>
              <a:rPr lang="nl-NL" dirty="0"/>
              <a:t>Mobiele activiteiten</a:t>
            </a:r>
          </a:p>
          <a:p>
            <a:r>
              <a:rPr lang="nl-NL" dirty="0"/>
              <a:t>Openbare ruimte</a:t>
            </a:r>
          </a:p>
          <a:p>
            <a:r>
              <a:rPr lang="nl-NL" dirty="0"/>
              <a:t>Tijdelijk</a:t>
            </a:r>
          </a:p>
          <a:p>
            <a:r>
              <a:rPr lang="nl-NL" dirty="0"/>
              <a:t>Verkeer als zodanig (wel een zekere toerekening)</a:t>
            </a:r>
          </a:p>
        </p:txBody>
      </p:sp>
      <p:sp>
        <p:nvSpPr>
          <p:cNvPr id="4" name="Slide Number Placeholder 3"/>
          <p:cNvSpPr>
            <a:spLocks noGrp="1"/>
          </p:cNvSpPr>
          <p:nvPr>
            <p:ph type="sldNum" sz="quarter" idx="12"/>
          </p:nvPr>
        </p:nvSpPr>
        <p:spPr/>
        <p:txBody>
          <a:bodyPr/>
          <a:lstStyle/>
          <a:p>
            <a:fld id="{C31F7836-E4B3-4985-A8BA-D04AF4A8C90B}" type="slidenum">
              <a:rPr lang="nl-NL" smtClean="0"/>
              <a:pPr/>
              <a:t>27</a:t>
            </a:fld>
            <a:endParaRPr lang="nl-NL" dirty="0"/>
          </a:p>
        </p:txBody>
      </p:sp>
    </p:spTree>
    <p:extLst>
      <p:ext uri="{BB962C8B-B14F-4D97-AF65-F5344CB8AC3E}">
        <p14:creationId xmlns:p14="http://schemas.microsoft.com/office/powerpoint/2010/main" val="230036079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4. Vergunningen en algemene regels</a:t>
            </a:r>
          </a:p>
        </p:txBody>
      </p:sp>
      <p:sp>
        <p:nvSpPr>
          <p:cNvPr id="3" name="Content Placeholder 2">
            <a:extLst>
              <a:ext uri="{FF2B5EF4-FFF2-40B4-BE49-F238E27FC236}">
                <a16:creationId xmlns:a16="http://schemas.microsoft.com/office/drawing/2014/main" id="{4A7856D1-C8FA-4886-A34A-A2BDD67D1B48}"/>
              </a:ext>
            </a:extLst>
          </p:cNvPr>
          <p:cNvSpPr>
            <a:spLocks noGrp="1"/>
          </p:cNvSpPr>
          <p:nvPr>
            <p:ph idx="1"/>
          </p:nvPr>
        </p:nvSpPr>
        <p:spPr>
          <a:xfrm>
            <a:off x="468000" y="891412"/>
            <a:ext cx="6390000" cy="3780000"/>
          </a:xfrm>
        </p:spPr>
        <p:txBody>
          <a:bodyPr>
            <a:normAutofit/>
          </a:bodyPr>
          <a:lstStyle/>
          <a:p>
            <a:pPr marL="270000" lvl="1" indent="0">
              <a:buNone/>
            </a:pPr>
            <a:r>
              <a:rPr lang="nl-NL" dirty="0"/>
              <a:t>Bal:</a:t>
            </a:r>
          </a:p>
          <a:p>
            <a:pPr lvl="1"/>
            <a:r>
              <a:rPr lang="nl-NL" dirty="0"/>
              <a:t>1. Aanwijzing van (concrete) activiteiten</a:t>
            </a:r>
          </a:p>
          <a:p>
            <a:pPr lvl="1"/>
            <a:r>
              <a:rPr lang="nl-NL" dirty="0"/>
              <a:t>2. Aanwijzing </a:t>
            </a:r>
            <a:r>
              <a:rPr lang="nl-NL" dirty="0" err="1"/>
              <a:t>vergunningvrije</a:t>
            </a:r>
            <a:r>
              <a:rPr lang="nl-NL" dirty="0"/>
              <a:t> of vergunningplichtige gevallen</a:t>
            </a:r>
          </a:p>
          <a:p>
            <a:pPr lvl="1"/>
            <a:r>
              <a:rPr lang="nl-NL" dirty="0"/>
              <a:t>3. Verwijzing naar algemene regels</a:t>
            </a:r>
          </a:p>
          <a:p>
            <a:pPr lvl="1"/>
            <a:r>
              <a:rPr lang="nl-NL" dirty="0"/>
              <a:t>4. Meld- en informatieplichten</a:t>
            </a:r>
          </a:p>
          <a:p>
            <a:pPr lvl="1"/>
            <a:endParaRPr lang="nl-NL" dirty="0"/>
          </a:p>
          <a:p>
            <a:pPr marL="270000" lvl="1" indent="0">
              <a:buNone/>
            </a:pPr>
            <a:r>
              <a:rPr lang="nl-NL" dirty="0" err="1"/>
              <a:t>Bkl</a:t>
            </a:r>
            <a:r>
              <a:rPr lang="nl-NL" dirty="0"/>
              <a:t>:</a:t>
            </a:r>
          </a:p>
          <a:p>
            <a:pPr lvl="1"/>
            <a:r>
              <a:rPr lang="nl-NL" dirty="0"/>
              <a:t>Beoordelingsregels</a:t>
            </a:r>
          </a:p>
          <a:p>
            <a:pPr marL="0" indent="0">
              <a:buNone/>
            </a:pPr>
            <a:endParaRPr lang="nl-NL" sz="1000" dirty="0"/>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28</a:t>
            </a:fld>
            <a:endParaRPr lang="nl-NL" dirty="0"/>
          </a:p>
        </p:txBody>
      </p:sp>
    </p:spTree>
    <p:extLst>
      <p:ext uri="{BB962C8B-B14F-4D97-AF65-F5344CB8AC3E}">
        <p14:creationId xmlns:p14="http://schemas.microsoft.com/office/powerpoint/2010/main" val="33827820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Vergunningen en algemene regels</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lnSpcReduction="10000"/>
          </a:bodyPr>
          <a:lstStyle/>
          <a:p>
            <a:endParaRPr lang="nl-NL" dirty="0"/>
          </a:p>
          <a:p>
            <a:r>
              <a:rPr lang="nl-NL" dirty="0"/>
              <a:t>Hoofdstuk 2: Algemene regels</a:t>
            </a:r>
          </a:p>
          <a:p>
            <a:r>
              <a:rPr lang="nl-NL" dirty="0"/>
              <a:t>Hoofdstuk 3: Richtingaanwijzer</a:t>
            </a:r>
          </a:p>
          <a:p>
            <a:pPr lvl="1"/>
            <a:r>
              <a:rPr lang="nl-NL" dirty="0"/>
              <a:t>Hoofdstuk 4: Inhoudelijke regels</a:t>
            </a:r>
          </a:p>
          <a:p>
            <a:pPr lvl="1"/>
            <a:r>
              <a:rPr lang="nl-NL" dirty="0"/>
              <a:t>Hoofdstuk 5: Modules</a:t>
            </a:r>
          </a:p>
          <a:p>
            <a:pPr lvl="1"/>
            <a:endParaRPr lang="nl-NL" dirty="0"/>
          </a:p>
          <a:p>
            <a:pPr lvl="1"/>
            <a:endParaRPr lang="nl-NL" dirty="0"/>
          </a:p>
          <a:p>
            <a:r>
              <a:rPr lang="nl-NL" dirty="0"/>
              <a:t>Hoofdstuk 3: Richtingaanwijzer</a:t>
            </a:r>
          </a:p>
          <a:p>
            <a:pPr lvl="1"/>
            <a:r>
              <a:rPr lang="nl-NL" dirty="0"/>
              <a:t>1. Aanwijzing MBA</a:t>
            </a:r>
          </a:p>
          <a:p>
            <a:pPr lvl="1"/>
            <a:r>
              <a:rPr lang="nl-NL" dirty="0"/>
              <a:t>2. Aanwijzing vergunningplichtige gevallen</a:t>
            </a:r>
          </a:p>
          <a:p>
            <a:pPr lvl="1"/>
            <a:r>
              <a:rPr lang="nl-NL" dirty="0"/>
              <a:t>3. Verwijzing naar hoofdstuk 4 en 5</a:t>
            </a:r>
          </a:p>
          <a:p>
            <a:pPr lvl="1"/>
            <a:r>
              <a:rPr lang="nl-NL" dirty="0"/>
              <a:t>4. Meld- en informatieplichten</a:t>
            </a:r>
          </a:p>
          <a:p>
            <a:pPr lvl="1"/>
            <a:endParaRPr lang="nl-NL" dirty="0"/>
          </a:p>
          <a:p>
            <a:pPr marL="0" indent="0">
              <a:buNone/>
            </a:pPr>
            <a:endParaRPr lang="nl-NL" dirty="0"/>
          </a:p>
        </p:txBody>
      </p:sp>
      <p:sp>
        <p:nvSpPr>
          <p:cNvPr id="4" name="Slide Number Placeholder 3"/>
          <p:cNvSpPr>
            <a:spLocks noGrp="1"/>
          </p:cNvSpPr>
          <p:nvPr>
            <p:ph type="sldNum" sz="quarter" idx="12"/>
          </p:nvPr>
        </p:nvSpPr>
        <p:spPr/>
        <p:txBody>
          <a:bodyPr/>
          <a:lstStyle/>
          <a:p>
            <a:fld id="{C31F7836-E4B3-4985-A8BA-D04AF4A8C90B}" type="slidenum">
              <a:rPr lang="nl-NL" smtClean="0"/>
              <a:pPr/>
              <a:t>29</a:t>
            </a:fld>
            <a:endParaRPr lang="nl-NL" dirty="0"/>
          </a:p>
        </p:txBody>
      </p:sp>
    </p:spTree>
    <p:extLst>
      <p:ext uri="{BB962C8B-B14F-4D97-AF65-F5344CB8AC3E}">
        <p14:creationId xmlns:p14="http://schemas.microsoft.com/office/powerpoint/2010/main" val="360213938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F9F7-58A1-4A6D-8E8A-FA7E8A35795C}"/>
              </a:ext>
            </a:extLst>
          </p:cNvPr>
          <p:cNvSpPr>
            <a:spLocks noGrp="1"/>
          </p:cNvSpPr>
          <p:nvPr>
            <p:ph type="title"/>
          </p:nvPr>
        </p:nvSpPr>
        <p:spPr/>
        <p:txBody>
          <a:bodyPr>
            <a:normAutofit fontScale="90000"/>
          </a:bodyPr>
          <a:lstStyle/>
          <a:p>
            <a:r>
              <a:rPr lang="nl-NL" dirty="0"/>
              <a:t>1. Omgevingswet</a:t>
            </a:r>
          </a:p>
        </p:txBody>
      </p:sp>
      <p:sp>
        <p:nvSpPr>
          <p:cNvPr id="4" name="Slide Number Placeholder 3">
            <a:extLst>
              <a:ext uri="{FF2B5EF4-FFF2-40B4-BE49-F238E27FC236}">
                <a16:creationId xmlns:a16="http://schemas.microsoft.com/office/drawing/2014/main" id="{ECA7A79B-E7B7-4601-9A71-9DFA4D6818DC}"/>
              </a:ext>
            </a:extLst>
          </p:cNvPr>
          <p:cNvSpPr>
            <a:spLocks noGrp="1"/>
          </p:cNvSpPr>
          <p:nvPr>
            <p:ph type="sldNum" sz="quarter" idx="12"/>
          </p:nvPr>
        </p:nvSpPr>
        <p:spPr/>
        <p:txBody>
          <a:bodyPr/>
          <a:lstStyle/>
          <a:p>
            <a:fld id="{C31F7836-E4B3-4985-A8BA-D04AF4A8C90B}" type="slidenum">
              <a:rPr lang="nl-NL" smtClean="0"/>
              <a:pPr/>
              <a:t>3</a:t>
            </a:fld>
            <a:endParaRPr lang="nl-NL" dirty="0"/>
          </a:p>
        </p:txBody>
      </p:sp>
      <p:pic>
        <p:nvPicPr>
          <p:cNvPr id="5" name="Afbeelding 4">
            <a:extLst>
              <a:ext uri="{FF2B5EF4-FFF2-40B4-BE49-F238E27FC236}">
                <a16:creationId xmlns:a16="http://schemas.microsoft.com/office/drawing/2014/main" id="{95D63312-64DE-486A-8BFA-5D0FA8F436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538"/>
          <a:stretch/>
        </p:blipFill>
        <p:spPr>
          <a:xfrm>
            <a:off x="1392689" y="851862"/>
            <a:ext cx="6358622" cy="3889427"/>
          </a:xfrm>
          <a:prstGeom prst="rect">
            <a:avLst/>
          </a:prstGeom>
        </p:spPr>
      </p:pic>
    </p:spTree>
    <p:extLst>
      <p:ext uri="{BB962C8B-B14F-4D97-AF65-F5344CB8AC3E}">
        <p14:creationId xmlns:p14="http://schemas.microsoft.com/office/powerpoint/2010/main" val="353959348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gasdrukmeet- en -regelstation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32500" lnSpcReduction="20000"/>
          </a:bodyPr>
          <a:lstStyle/>
          <a:p>
            <a:r>
              <a:rPr lang="nl-NL" sz="2800" dirty="0"/>
              <a:t>Voorbeeld Besluit activiteiten leefomgeving (reguliere MBA)</a:t>
            </a:r>
          </a:p>
          <a:p>
            <a:endParaRPr lang="nl-NL" sz="2800" dirty="0"/>
          </a:p>
          <a:p>
            <a:pPr marL="0" indent="0">
              <a:buNone/>
            </a:pPr>
            <a:r>
              <a:rPr lang="nl-NL" sz="2800" b="1" dirty="0"/>
              <a:t>§ 3.4.2 Behandelen, regelen en meten van aardgas</a:t>
            </a:r>
          </a:p>
          <a:p>
            <a:pPr marL="0" indent="0">
              <a:buNone/>
            </a:pPr>
            <a:r>
              <a:rPr lang="nl-NL" sz="2800" dirty="0"/>
              <a:t>Artikel 3.97 (aanwijzing milieubelastende activiteiten)</a:t>
            </a:r>
          </a:p>
          <a:p>
            <a:pPr marL="0" indent="0">
              <a:buNone/>
            </a:pPr>
            <a:r>
              <a:rPr lang="nl-NL" sz="2800" dirty="0"/>
              <a:t>1. Als milieubelastende activiteiten als bedoeld in artikel 2.1 worden aangewezen:</a:t>
            </a:r>
          </a:p>
          <a:p>
            <a:pPr marL="0" indent="0">
              <a:buNone/>
            </a:pPr>
            <a:r>
              <a:rPr lang="nl-NL" sz="2800" dirty="0"/>
              <a:t>a. het behandelen van aardgas;</a:t>
            </a:r>
          </a:p>
          <a:p>
            <a:pPr marL="0" indent="0">
              <a:buNone/>
            </a:pPr>
            <a:r>
              <a:rPr lang="nl-NL" sz="2800" dirty="0"/>
              <a:t>b. het regelen van aardgasdruk; en</a:t>
            </a:r>
          </a:p>
          <a:p>
            <a:pPr marL="0" indent="0">
              <a:buNone/>
            </a:pPr>
            <a:r>
              <a:rPr lang="nl-NL" sz="2800" dirty="0"/>
              <a:t>c. het meten van de hoeveelheid of kwaliteit van aardgas.</a:t>
            </a:r>
          </a:p>
          <a:p>
            <a:pPr marL="0" indent="0">
              <a:buNone/>
            </a:pPr>
            <a:r>
              <a:rPr lang="nl-NL" sz="2800" dirty="0"/>
              <a:t>2. De aanwijzing omvat ook andere milieubelastende activiteiten die worden verricht op dezelfde locatie die dat behandelen, regelen of meten functioneel ondersteunen.</a:t>
            </a:r>
          </a:p>
          <a:p>
            <a:pPr marL="0" indent="0">
              <a:buNone/>
            </a:pPr>
            <a:r>
              <a:rPr lang="nl-NL" sz="2800" dirty="0"/>
              <a:t>3. Onder de aanwijzing vallen niet de activiteiten, bedoeld in het eerste lid, die worden verricht in een installatie:</a:t>
            </a:r>
          </a:p>
          <a:p>
            <a:pPr marL="0" indent="0">
              <a:buNone/>
            </a:pPr>
            <a:r>
              <a:rPr lang="nl-NL" sz="2800" dirty="0"/>
              <a:t>a. met een ontwerpcapaciteit van ten hoogste 10 Nm3/u en een werkdruk aan de inlaatzijde van ten hoogste 1.600 kPa; of</a:t>
            </a:r>
          </a:p>
          <a:p>
            <a:pPr marL="0" indent="0">
              <a:buNone/>
            </a:pPr>
            <a:r>
              <a:rPr lang="nl-NL" sz="2800" dirty="0"/>
              <a:t>b. met een ontwerpcapaciteit van ten hoogste 650 Nm3/u en een werkdruk aan de inlaatzijde van ten hoogste 10 kPa.</a:t>
            </a:r>
          </a:p>
          <a:p>
            <a:pPr marL="0" indent="0">
              <a:buNone/>
            </a:pPr>
            <a:endParaRPr lang="nl-NL" sz="2800" dirty="0"/>
          </a:p>
          <a:p>
            <a:pPr marL="0" indent="0">
              <a:buNone/>
            </a:pPr>
            <a:r>
              <a:rPr lang="nl-NL" sz="2800" b="1" dirty="0"/>
              <a:t>Artikel 3.98 (aanwijzing vergunningplichtige gevallen)</a:t>
            </a:r>
          </a:p>
          <a:p>
            <a:pPr marL="0" indent="0">
              <a:buNone/>
            </a:pPr>
            <a:r>
              <a:rPr lang="nl-NL" sz="2800" dirty="0"/>
              <a:t>Het verbod, bedoeld in artikel 5.1, tweede lid, van de wet, om zonder omgevingsvergunning een milieubelastende activiteit te verrichten, geldt voor de milieubelastende activiteiten, bedoeld in artikel 3.97, voor zover deze worden verricht in een installatie met:</a:t>
            </a:r>
          </a:p>
          <a:p>
            <a:pPr marL="0" indent="0">
              <a:buNone/>
            </a:pPr>
            <a:r>
              <a:rPr lang="nl-NL" sz="2800" dirty="0"/>
              <a:t>a. een werkdruk aan de inlaatzijde van meer dan 10.000 kPa; of</a:t>
            </a:r>
          </a:p>
          <a:p>
            <a:pPr marL="0" indent="0">
              <a:buNone/>
            </a:pPr>
            <a:r>
              <a:rPr lang="nl-NL" sz="2800" dirty="0"/>
              <a:t>b. een gastoevoerleiding met een diameter van meer dan 50,8 cm.</a:t>
            </a:r>
          </a:p>
          <a:p>
            <a:endParaRPr lang="nl-NL" dirty="0"/>
          </a:p>
        </p:txBody>
      </p:sp>
      <p:sp>
        <p:nvSpPr>
          <p:cNvPr id="4" name="Slide Number Placeholder 3"/>
          <p:cNvSpPr>
            <a:spLocks noGrp="1"/>
          </p:cNvSpPr>
          <p:nvPr>
            <p:ph type="sldNum" sz="quarter" idx="12"/>
          </p:nvPr>
        </p:nvSpPr>
        <p:spPr/>
        <p:txBody>
          <a:bodyPr/>
          <a:lstStyle/>
          <a:p>
            <a:fld id="{C31F7836-E4B3-4985-A8BA-D04AF4A8C90B}" type="slidenum">
              <a:rPr lang="nl-NL" smtClean="0"/>
              <a:pPr/>
              <a:t>30</a:t>
            </a:fld>
            <a:endParaRPr lang="nl-NL" dirty="0"/>
          </a:p>
        </p:txBody>
      </p:sp>
    </p:spTree>
    <p:extLst>
      <p:ext uri="{BB962C8B-B14F-4D97-AF65-F5344CB8AC3E}">
        <p14:creationId xmlns:p14="http://schemas.microsoft.com/office/powerpoint/2010/main" val="284860567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gasdrukmeet- en -regelstation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85000" lnSpcReduction="20000"/>
          </a:bodyPr>
          <a:lstStyle/>
          <a:p>
            <a:r>
              <a:rPr lang="nl-NL" sz="1500" dirty="0"/>
              <a:t>Voorbeeld Besluit activiteiten leefomgeving (reguliere MBA)</a:t>
            </a:r>
          </a:p>
          <a:p>
            <a:pPr marL="0" indent="0">
              <a:buNone/>
            </a:pPr>
            <a:endParaRPr lang="nl-NL" b="1" dirty="0"/>
          </a:p>
          <a:p>
            <a:pPr marL="0" indent="0">
              <a:buNone/>
            </a:pPr>
            <a:r>
              <a:rPr lang="nl-NL" b="1" dirty="0"/>
              <a:t>Artikel 3.99 (algemene regels)</a:t>
            </a:r>
          </a:p>
          <a:p>
            <a:pPr marL="0" indent="0">
              <a:buNone/>
            </a:pPr>
            <a:r>
              <a:rPr lang="nl-NL" dirty="0"/>
              <a:t>1. Bij het verrichten van de activiteiten, bedoeld in artikel 3.97, wordt voldaan aan de regels over het regelen en meten van aardgas, bedoeld in paragraaf 4.29, als de activiteiten niet als vergunningplichtig zijn aangewezen in artikel 3.98.</a:t>
            </a:r>
          </a:p>
          <a:p>
            <a:pPr marL="0" indent="0">
              <a:buNone/>
            </a:pPr>
            <a:r>
              <a:rPr lang="nl-NL" dirty="0"/>
              <a:t>2. Ook wordt voldaan aan de regels over energiebesparing, bedoeld in paragraaf 5.4.1, tenzij de activiteit of een deel van de activiteit als vergunningplichtig is aangewezen in artikel 3.98.</a:t>
            </a:r>
          </a:p>
          <a:p>
            <a:pPr marL="0" indent="0">
              <a:buNone/>
            </a:pPr>
            <a:endParaRPr lang="nl-NL" dirty="0"/>
          </a:p>
          <a:p>
            <a:pPr marL="0" indent="0">
              <a:buNone/>
            </a:pPr>
            <a:r>
              <a:rPr lang="nl-NL" b="1" dirty="0"/>
              <a:t>Artikel 3.100 (gegevens en bescheiden)</a:t>
            </a:r>
          </a:p>
          <a:p>
            <a:pPr marL="0" indent="0">
              <a:buNone/>
            </a:pPr>
            <a:r>
              <a:rPr lang="nl-NL" dirty="0"/>
              <a:t>1. Ten minste vier weken voor het begin van een activiteit als bedoeld in artikel 3.97 worden aan het bevoegd gezag, bedoeld in afdeling 2.2, gegevens en bescheiden verstrekt over:</a:t>
            </a:r>
          </a:p>
          <a:p>
            <a:pPr marL="0" indent="0">
              <a:buNone/>
            </a:pPr>
            <a:r>
              <a:rPr lang="nl-NL" dirty="0"/>
              <a:t>a. de begrenzing van de locatie waarop de activiteit wordt verricht; en</a:t>
            </a:r>
          </a:p>
          <a:p>
            <a:pPr marL="0" indent="0">
              <a:buNone/>
            </a:pPr>
            <a:r>
              <a:rPr lang="nl-NL" dirty="0"/>
              <a:t>b. de verwachte datum van het begin van de activiteit.</a:t>
            </a:r>
          </a:p>
          <a:p>
            <a:pPr marL="0" indent="0">
              <a:buNone/>
            </a:pPr>
            <a:r>
              <a:rPr lang="nl-NL" dirty="0"/>
              <a:t>2. Ten minste vier weken voordat de begrenzing wijzigt, worden de gewijzigde gegevens verstrekt aan het bevoegd gezag.</a:t>
            </a:r>
          </a:p>
        </p:txBody>
      </p:sp>
      <p:sp>
        <p:nvSpPr>
          <p:cNvPr id="4" name="Slide Number Placeholder 3"/>
          <p:cNvSpPr>
            <a:spLocks noGrp="1"/>
          </p:cNvSpPr>
          <p:nvPr>
            <p:ph type="sldNum" sz="quarter" idx="12"/>
          </p:nvPr>
        </p:nvSpPr>
        <p:spPr/>
        <p:txBody>
          <a:bodyPr/>
          <a:lstStyle/>
          <a:p>
            <a:fld id="{C31F7836-E4B3-4985-A8BA-D04AF4A8C90B}" type="slidenum">
              <a:rPr lang="nl-NL" smtClean="0"/>
              <a:pPr/>
              <a:t>31</a:t>
            </a:fld>
            <a:endParaRPr lang="nl-NL" dirty="0"/>
          </a:p>
        </p:txBody>
      </p:sp>
    </p:spTree>
    <p:extLst>
      <p:ext uri="{BB962C8B-B14F-4D97-AF65-F5344CB8AC3E}">
        <p14:creationId xmlns:p14="http://schemas.microsoft.com/office/powerpoint/2010/main" val="24091394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buisleidingen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70000" lnSpcReduction="20000"/>
          </a:bodyPr>
          <a:lstStyle/>
          <a:p>
            <a:r>
              <a:rPr lang="nl-NL" sz="1500" dirty="0"/>
              <a:t>Voorbeeld Besluit activiteiten leefomgeving (reguliere MBA)</a:t>
            </a:r>
          </a:p>
          <a:p>
            <a:pPr marL="0" indent="0">
              <a:buNone/>
            </a:pPr>
            <a:r>
              <a:rPr lang="nl-NL" b="1" dirty="0"/>
              <a:t>Artikel 3.101 (aanwijzing milieubelastende activiteiten) </a:t>
            </a:r>
          </a:p>
          <a:p>
            <a:pPr marL="0" indent="0">
              <a:buNone/>
            </a:pPr>
            <a:r>
              <a:rPr lang="nl-NL" dirty="0"/>
              <a:t>1. Als milieubelastende activiteit als bedoeld in artikel 2.1 wordt aangewezen het exploiteren van een buisleiding voor: </a:t>
            </a:r>
          </a:p>
          <a:p>
            <a:pPr marL="0" indent="0">
              <a:buNone/>
            </a:pPr>
            <a:r>
              <a:rPr lang="nl-NL" dirty="0"/>
              <a:t>a. aardgas, met een uitwendige diameter van ten minste 50 mm en een druk van ten minste 1.600 kPa; </a:t>
            </a:r>
          </a:p>
          <a:p>
            <a:pPr marL="0" indent="0">
              <a:buNone/>
            </a:pPr>
            <a:r>
              <a:rPr lang="nl-NL" dirty="0"/>
              <a:t>b. andere stoffen dan aardgas, met een uitwendige diameter van ten minste 70 mm of een binnendiameter van ten minste 50 mm en een druk van ten minste 1.600 kPa, als het gaat om gevaarlijke stoffen in de gevarenklasse: </a:t>
            </a:r>
          </a:p>
          <a:p>
            <a:pPr marL="0" indent="0">
              <a:buNone/>
            </a:pPr>
            <a:r>
              <a:rPr lang="nl-NL" dirty="0"/>
              <a:t>1°. ontvlambare gassen, categorie 1 of 2, bedoeld in bijlage I, deel 2, bij de CLP-verordening; of </a:t>
            </a:r>
          </a:p>
          <a:p>
            <a:pPr marL="0" indent="0">
              <a:buNone/>
            </a:pPr>
            <a:r>
              <a:rPr lang="nl-NL" dirty="0"/>
              <a:t>2°. ontvlambare vloeistoffen, categorie 1, 2 of 3, bedoeld in bijlage I, deel 2, bij de CLP-verordening; </a:t>
            </a:r>
          </a:p>
          <a:p>
            <a:pPr marL="0" indent="0">
              <a:buNone/>
            </a:pPr>
            <a:r>
              <a:rPr lang="nl-NL" dirty="0"/>
              <a:t>c. gevaarlijke stoffen in de gevarenklasse acute toxiciteit, categorie 1, 2 of 3, bedoeld in bijlage I, deel 3, bij de CLP-verordening; </a:t>
            </a:r>
          </a:p>
          <a:p>
            <a:pPr marL="0" indent="0">
              <a:buNone/>
            </a:pPr>
            <a:r>
              <a:rPr lang="nl-NL" dirty="0"/>
              <a:t>d. kooldioxide, zuurstof of stikstof, met een uitwendige diameter van ten minste 70 mm of een binnendiameter van ten minste 50 mm en een druk van ten minste 1.600 kPa; e. warmte, als onderdeel van een warmtenet; of f. koude, als onderdeel van een </a:t>
            </a:r>
            <a:r>
              <a:rPr lang="nl-NL" dirty="0" err="1"/>
              <a:t>koudenet</a:t>
            </a:r>
            <a:r>
              <a:rPr lang="nl-NL" dirty="0"/>
              <a:t>. </a:t>
            </a:r>
          </a:p>
          <a:p>
            <a:pPr marL="0" indent="0">
              <a:buNone/>
            </a:pPr>
            <a:r>
              <a:rPr lang="nl-NL" dirty="0"/>
              <a:t>2. De aanwijzing omvat ook de voorzieningen die bij de buisleiding horen, met uitzondering van een </a:t>
            </a:r>
            <a:r>
              <a:rPr lang="nl-NL" dirty="0" err="1"/>
              <a:t>verpompingsstation</a:t>
            </a:r>
            <a:r>
              <a:rPr lang="nl-NL" dirty="0"/>
              <a:t> of compressorstation waarop paragraaf 3.3.1 (</a:t>
            </a:r>
            <a:r>
              <a:rPr lang="nl-NL" i="1" dirty="0" err="1"/>
              <a:t>Seveso</a:t>
            </a:r>
            <a:r>
              <a:rPr lang="nl-NL" i="1" dirty="0"/>
              <a:t>-inrichting</a:t>
            </a:r>
            <a:r>
              <a:rPr lang="nl-NL" dirty="0"/>
              <a:t>) van toepassing is. </a:t>
            </a:r>
          </a:p>
          <a:p>
            <a:pPr marL="0" indent="0">
              <a:buNone/>
            </a:pPr>
            <a:r>
              <a:rPr lang="nl-NL" dirty="0"/>
              <a:t>3. Onder de aanwijzing valt niet het exploiteren van een buisleiding: </a:t>
            </a:r>
          </a:p>
          <a:p>
            <a:pPr marL="0" indent="0">
              <a:buNone/>
            </a:pPr>
            <a:r>
              <a:rPr lang="nl-NL" dirty="0"/>
              <a:t>a. in de Noordzee; </a:t>
            </a:r>
          </a:p>
          <a:p>
            <a:pPr marL="0" indent="0">
              <a:buNone/>
            </a:pPr>
            <a:r>
              <a:rPr lang="nl-NL" dirty="0"/>
              <a:t>b. door de Nederlandse of een bondgenootschappelijke krijgsmacht in of boven een militaire zeehaven als bedoeld in artikel 3.323 of een militaire luchthaven als bedoeld in artikel 3.326; of </a:t>
            </a:r>
          </a:p>
          <a:p>
            <a:pPr marL="0" indent="0">
              <a:buNone/>
            </a:pPr>
            <a:r>
              <a:rPr lang="nl-NL" dirty="0"/>
              <a:t>c. die een activiteit met externe veiligheidsrisico’s als bedoeld in bijlage VII bij het Besluit kwaliteit leefomgeving functioneel ondersteunt en ligt binnen de begrenzing van de locatie waarop die activiteit wordt verricht. </a:t>
            </a:r>
            <a:endParaRPr lang="nl-NL" b="1" dirty="0"/>
          </a:p>
        </p:txBody>
      </p:sp>
      <p:sp>
        <p:nvSpPr>
          <p:cNvPr id="4" name="Slide Number Placeholder 3"/>
          <p:cNvSpPr>
            <a:spLocks noGrp="1"/>
          </p:cNvSpPr>
          <p:nvPr>
            <p:ph type="sldNum" sz="quarter" idx="12"/>
          </p:nvPr>
        </p:nvSpPr>
        <p:spPr/>
        <p:txBody>
          <a:bodyPr/>
          <a:lstStyle/>
          <a:p>
            <a:fld id="{C31F7836-E4B3-4985-A8BA-D04AF4A8C90B}" type="slidenum">
              <a:rPr lang="nl-NL" smtClean="0"/>
              <a:pPr/>
              <a:t>32</a:t>
            </a:fld>
            <a:endParaRPr lang="nl-NL" dirty="0"/>
          </a:p>
        </p:txBody>
      </p:sp>
    </p:spTree>
    <p:extLst>
      <p:ext uri="{BB962C8B-B14F-4D97-AF65-F5344CB8AC3E}">
        <p14:creationId xmlns:p14="http://schemas.microsoft.com/office/powerpoint/2010/main" val="41948791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buisleidingen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a:bodyPr>
          <a:lstStyle/>
          <a:p>
            <a:r>
              <a:rPr lang="nl-NL" sz="1500" dirty="0"/>
              <a:t>Voorbeeld Besluit activiteiten leefomgeving (reguliere MBA)</a:t>
            </a:r>
          </a:p>
          <a:p>
            <a:pPr marL="0" indent="0">
              <a:buNone/>
            </a:pPr>
            <a:r>
              <a:rPr lang="nl-NL" b="1" dirty="0"/>
              <a:t>Artikel 3.102 (algemene regels)</a:t>
            </a:r>
          </a:p>
          <a:p>
            <a:pPr marL="0" indent="0">
              <a:buNone/>
            </a:pPr>
            <a:r>
              <a:rPr lang="nl-NL" dirty="0"/>
              <a:t>1. Bij het verrichten van de activiteit, bedoeld in artikel 3.101, eerste lid, onder a tot en met d, wordt voldaan aan de regels over een buisleiding met gevaarlijke stoffen, bedoeld in paragraaf 4.108. </a:t>
            </a:r>
          </a:p>
          <a:p>
            <a:pPr marL="0" indent="0">
              <a:buNone/>
            </a:pPr>
            <a:r>
              <a:rPr lang="nl-NL" dirty="0"/>
              <a:t>2. Bij het verrichten van de activiteit, bedoeld in artikel 3.101, eerste lid, onder e of f, wordt voldaan aan de regels over de kosten-batenanalyse energie-efficiëntie, bedoeld in paragraaf 5.2.3.</a:t>
            </a:r>
            <a:endParaRPr lang="nl-NL" b="1" dirty="0"/>
          </a:p>
        </p:txBody>
      </p:sp>
      <p:sp>
        <p:nvSpPr>
          <p:cNvPr id="4" name="Slide Number Placeholder 3"/>
          <p:cNvSpPr>
            <a:spLocks noGrp="1"/>
          </p:cNvSpPr>
          <p:nvPr>
            <p:ph type="sldNum" sz="quarter" idx="12"/>
          </p:nvPr>
        </p:nvSpPr>
        <p:spPr/>
        <p:txBody>
          <a:bodyPr/>
          <a:lstStyle/>
          <a:p>
            <a:fld id="{C31F7836-E4B3-4985-A8BA-D04AF4A8C90B}" type="slidenum">
              <a:rPr lang="nl-NL" smtClean="0"/>
              <a:pPr/>
              <a:t>33</a:t>
            </a:fld>
            <a:endParaRPr lang="nl-NL" dirty="0"/>
          </a:p>
        </p:txBody>
      </p:sp>
    </p:spTree>
    <p:extLst>
      <p:ext uri="{BB962C8B-B14F-4D97-AF65-F5344CB8AC3E}">
        <p14:creationId xmlns:p14="http://schemas.microsoft.com/office/powerpoint/2010/main" val="290791757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a:t>
            </a:r>
            <a:r>
              <a:rPr lang="nl-NL" sz="2800" dirty="0">
                <a:latin typeface="Arial" panose="020B0604020202020204" pitchFamily="34" charset="0"/>
              </a:rPr>
              <a:t>. Een voorbeeld: </a:t>
            </a:r>
            <a:r>
              <a:rPr lang="nl-NL" sz="2800" dirty="0" err="1">
                <a:latin typeface="Arial" panose="020B0604020202020204" pitchFamily="34" charset="0"/>
              </a:rPr>
              <a:t>Seveso</a:t>
            </a:r>
            <a:r>
              <a:rPr lang="nl-NL" sz="2800" dirty="0">
                <a:latin typeface="Arial" panose="020B0604020202020204" pitchFamily="34" charset="0"/>
              </a:rPr>
              <a:t>-inrichting</a:t>
            </a:r>
            <a:endParaRPr lang="nl-NL" dirty="0"/>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70000" lnSpcReduction="20000"/>
          </a:bodyPr>
          <a:lstStyle/>
          <a:p>
            <a:r>
              <a:rPr lang="nl-NL" dirty="0"/>
              <a:t>Voorbeeld Besluit activiteiten leefomgeving (complexe MBA)</a:t>
            </a:r>
          </a:p>
          <a:p>
            <a:pPr marL="0" indent="0">
              <a:buNone/>
            </a:pPr>
            <a:endParaRPr lang="nl-NL" dirty="0"/>
          </a:p>
          <a:p>
            <a:pPr marL="0" indent="0">
              <a:buNone/>
            </a:pPr>
            <a:r>
              <a:rPr lang="nl-NL" b="1" dirty="0"/>
              <a:t>Artikel 3.50 (aanwijzing milieubelastende activiteiten)</a:t>
            </a:r>
          </a:p>
          <a:p>
            <a:pPr marL="0" indent="0">
              <a:buNone/>
            </a:pPr>
            <a:r>
              <a:rPr lang="nl-NL" dirty="0"/>
              <a:t>1. Als milieubelastende activiteit als bedoeld in artikel 2.1 wordt aangewezen het exploiteren van een </a:t>
            </a:r>
            <a:r>
              <a:rPr lang="nl-NL" dirty="0" err="1"/>
              <a:t>Seveso</a:t>
            </a:r>
            <a:r>
              <a:rPr lang="nl-NL" dirty="0"/>
              <a:t>-inrichting.</a:t>
            </a:r>
          </a:p>
          <a:p>
            <a:pPr marL="0" indent="0">
              <a:buNone/>
            </a:pPr>
            <a:r>
              <a:rPr lang="nl-NL" dirty="0"/>
              <a:t>2. Onder de aanwijzing vallen niet:</a:t>
            </a:r>
          </a:p>
          <a:p>
            <a:pPr marL="0" indent="0">
              <a:buNone/>
            </a:pPr>
            <a:r>
              <a:rPr lang="nl-NL" dirty="0"/>
              <a:t>a. milieubelastende activiteiten door de Nederlandse of een bondgenootschappelijke krijgsmacht op militaire terreinen of terreinen met een militair object als bedoeld in artikel 5.150, eerste lid, van het Besluit kwaliteit leefomgeving;</a:t>
            </a:r>
          </a:p>
          <a:p>
            <a:pPr marL="0" indent="0">
              <a:buNone/>
            </a:pPr>
            <a:r>
              <a:rPr lang="nl-NL" dirty="0"/>
              <a:t>b. het buiten een </a:t>
            </a:r>
            <a:r>
              <a:rPr lang="nl-NL" dirty="0" err="1"/>
              <a:t>Seveso</a:t>
            </a:r>
            <a:r>
              <a:rPr lang="nl-NL" dirty="0"/>
              <a:t>-inrichting voor het vervoer van stoffen of goederen opslaan van gevaarlijke stoffen als bedoeld in artikel 3, tiende lid, van de </a:t>
            </a:r>
            <a:r>
              <a:rPr lang="nl-NL" dirty="0" err="1"/>
              <a:t>Seveso</a:t>
            </a:r>
            <a:r>
              <a:rPr lang="nl-NL" dirty="0"/>
              <a:t>-richtlijn, voor korte tijd en in afwachting van aansluitend vervoer naar een vooraf bekende ontvanger;</a:t>
            </a:r>
          </a:p>
          <a:p>
            <a:pPr marL="0" indent="0">
              <a:buNone/>
            </a:pPr>
            <a:r>
              <a:rPr lang="nl-NL" dirty="0"/>
              <a:t>c. het buiten een </a:t>
            </a:r>
            <a:r>
              <a:rPr lang="nl-NL" dirty="0" err="1"/>
              <a:t>Seveso</a:t>
            </a:r>
            <a:r>
              <a:rPr lang="nl-NL" dirty="0"/>
              <a:t>-inrichting exploiteren van een buisleiding voor gevaarlijke stoffen als bedoeld in artikel 3, tiende lid, van de </a:t>
            </a:r>
            <a:r>
              <a:rPr lang="nl-NL" dirty="0" err="1"/>
              <a:t>Seveso</a:t>
            </a:r>
            <a:r>
              <a:rPr lang="nl-NL" dirty="0"/>
              <a:t>-richtlijn, met de voorzieningen die daarbij horen;</a:t>
            </a:r>
          </a:p>
          <a:p>
            <a:pPr marL="0" indent="0">
              <a:buNone/>
            </a:pPr>
            <a:r>
              <a:rPr lang="nl-NL" dirty="0"/>
              <a:t>d. het opsporen en winnen van delfstoffen;</a:t>
            </a:r>
          </a:p>
          <a:p>
            <a:pPr marL="0" indent="0">
              <a:buNone/>
            </a:pPr>
            <a:r>
              <a:rPr lang="nl-NL" dirty="0"/>
              <a:t>e. het ondergronds opslaan van gas in de Noordzee; en</a:t>
            </a:r>
          </a:p>
          <a:p>
            <a:pPr marL="0" indent="0">
              <a:buNone/>
            </a:pPr>
            <a:r>
              <a:rPr lang="nl-NL" dirty="0"/>
              <a:t>f. het storten van bedrijfsafvalstoffen of gevaarlijke afvalstoffen op een stortplaats, met inbegrip van het ondergronds opslaan van afvalstoffen, met uitzondering van:</a:t>
            </a:r>
          </a:p>
          <a:p>
            <a:pPr marL="0" indent="0">
              <a:buNone/>
            </a:pPr>
            <a:r>
              <a:rPr lang="nl-NL" dirty="0"/>
              <a:t>1°. chemische en thermische verwerkingsactiviteiten en opslag die daarmee samenhangt, waarbij gevaarlijke stoffen als bedoeld in artikel 3, tiende lid, van de </a:t>
            </a:r>
            <a:r>
              <a:rPr lang="nl-NL" dirty="0" err="1"/>
              <a:t>Seveso</a:t>
            </a:r>
            <a:r>
              <a:rPr lang="nl-NL" dirty="0"/>
              <a:t>-richtlijn, zijn betrokken; en</a:t>
            </a:r>
          </a:p>
          <a:p>
            <a:pPr marL="0" indent="0">
              <a:buNone/>
            </a:pPr>
            <a:r>
              <a:rPr lang="nl-NL" dirty="0"/>
              <a:t>2°. operationele voorzieningen voor het zich ontdoen van residuen die gevaarlijke stoffen als bedoeld in artikel 3, tiende lid, van de </a:t>
            </a:r>
            <a:r>
              <a:rPr lang="nl-NL" dirty="0" err="1"/>
              <a:t>Seveso</a:t>
            </a:r>
            <a:r>
              <a:rPr lang="nl-NL" dirty="0"/>
              <a:t>-richtlijn, bevatten.</a:t>
            </a:r>
          </a:p>
        </p:txBody>
      </p:sp>
      <p:sp>
        <p:nvSpPr>
          <p:cNvPr id="4" name="Slide Number Placeholder 3"/>
          <p:cNvSpPr>
            <a:spLocks noGrp="1"/>
          </p:cNvSpPr>
          <p:nvPr>
            <p:ph type="sldNum" sz="quarter" idx="12"/>
          </p:nvPr>
        </p:nvSpPr>
        <p:spPr/>
        <p:txBody>
          <a:bodyPr/>
          <a:lstStyle/>
          <a:p>
            <a:fld id="{C31F7836-E4B3-4985-A8BA-D04AF4A8C90B}" type="slidenum">
              <a:rPr lang="nl-NL" smtClean="0"/>
              <a:pPr/>
              <a:t>34</a:t>
            </a:fld>
            <a:endParaRPr lang="nl-NL" dirty="0"/>
          </a:p>
        </p:txBody>
      </p:sp>
    </p:spTree>
    <p:extLst>
      <p:ext uri="{BB962C8B-B14F-4D97-AF65-F5344CB8AC3E}">
        <p14:creationId xmlns:p14="http://schemas.microsoft.com/office/powerpoint/2010/main" val="148114070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a:t>
            </a:r>
            <a:r>
              <a:rPr lang="nl-NL" sz="2800" dirty="0">
                <a:latin typeface="Arial" panose="020B0604020202020204" pitchFamily="34" charset="0"/>
              </a:rPr>
              <a:t>. Een voorbeeld: </a:t>
            </a:r>
            <a:r>
              <a:rPr lang="nl-NL" sz="2800" dirty="0" err="1">
                <a:latin typeface="Arial" panose="020B0604020202020204" pitchFamily="34" charset="0"/>
              </a:rPr>
              <a:t>Seveso</a:t>
            </a:r>
            <a:r>
              <a:rPr lang="nl-NL" sz="2800" dirty="0">
                <a:latin typeface="Arial" panose="020B0604020202020204" pitchFamily="34" charset="0"/>
              </a:rPr>
              <a:t>-inrichting</a:t>
            </a:r>
            <a:endParaRPr lang="nl-NL" dirty="0"/>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a:bodyPr>
          <a:lstStyle/>
          <a:p>
            <a:r>
              <a:rPr lang="nl-NL" dirty="0"/>
              <a:t>Voorbeeld Besluit activiteiten leefomgeving (complexe MBA)</a:t>
            </a:r>
          </a:p>
          <a:p>
            <a:pPr marL="0" indent="0">
              <a:buNone/>
            </a:pPr>
            <a:endParaRPr lang="nl-NL" dirty="0"/>
          </a:p>
          <a:p>
            <a:pPr marL="0" indent="0">
              <a:buNone/>
            </a:pPr>
            <a:r>
              <a:rPr lang="nl-NL" b="1" dirty="0"/>
              <a:t>Artikel 3.51 (aanwijzing vergunningplichtige gevallen)</a:t>
            </a:r>
          </a:p>
          <a:p>
            <a:pPr marL="0" indent="0">
              <a:buNone/>
            </a:pPr>
            <a:r>
              <a:rPr lang="nl-NL" dirty="0"/>
              <a:t>1. Het verbod, bedoeld in artikel 5.1, tweede lid, van de wet, om zonder omgevingsvergunning een milieubelastende activiteit te verrichten, geldt voor de milieubelastende activiteit, bedoeld in artikel 3.50.</a:t>
            </a:r>
          </a:p>
          <a:p>
            <a:pPr marL="0" indent="0">
              <a:buNone/>
            </a:pPr>
            <a:r>
              <a:rPr lang="nl-NL" dirty="0"/>
              <a:t>2. Het verbod, bedoeld in artikel 5.1, tweede lid, van de wet, om zonder omgevingsvergunning een lozingsactiviteit op een oppervlaktewaterlichaam te verrichten, geldt voor het lozen op een oppervlaktewaterlichaam van afvalwater afkomstig van de milieubelastende activiteit, bedoeld in het eerste lid.</a:t>
            </a:r>
          </a:p>
        </p:txBody>
      </p:sp>
      <p:sp>
        <p:nvSpPr>
          <p:cNvPr id="4" name="Slide Number Placeholder 3"/>
          <p:cNvSpPr>
            <a:spLocks noGrp="1"/>
          </p:cNvSpPr>
          <p:nvPr>
            <p:ph type="sldNum" sz="quarter" idx="12"/>
          </p:nvPr>
        </p:nvSpPr>
        <p:spPr/>
        <p:txBody>
          <a:bodyPr/>
          <a:lstStyle/>
          <a:p>
            <a:fld id="{C31F7836-E4B3-4985-A8BA-D04AF4A8C90B}" type="slidenum">
              <a:rPr lang="nl-NL" smtClean="0"/>
              <a:pPr/>
              <a:t>35</a:t>
            </a:fld>
            <a:endParaRPr lang="nl-NL" dirty="0"/>
          </a:p>
        </p:txBody>
      </p:sp>
    </p:spTree>
    <p:extLst>
      <p:ext uri="{BB962C8B-B14F-4D97-AF65-F5344CB8AC3E}">
        <p14:creationId xmlns:p14="http://schemas.microsoft.com/office/powerpoint/2010/main" val="281895184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a:t>
            </a:r>
            <a:r>
              <a:rPr lang="nl-NL" sz="2800" dirty="0">
                <a:latin typeface="Arial" panose="020B0604020202020204" pitchFamily="34" charset="0"/>
              </a:rPr>
              <a:t>. Een voorbeeld: </a:t>
            </a:r>
            <a:r>
              <a:rPr lang="nl-NL" sz="2800" dirty="0" err="1">
                <a:latin typeface="Arial" panose="020B0604020202020204" pitchFamily="34" charset="0"/>
              </a:rPr>
              <a:t>Seveso</a:t>
            </a:r>
            <a:r>
              <a:rPr lang="nl-NL" sz="2800" dirty="0">
                <a:latin typeface="Arial" panose="020B0604020202020204" pitchFamily="34" charset="0"/>
              </a:rPr>
              <a:t>-inrichting</a:t>
            </a:r>
            <a:endParaRPr lang="nl-NL" dirty="0"/>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92500" lnSpcReduction="20000"/>
          </a:bodyPr>
          <a:lstStyle/>
          <a:p>
            <a:r>
              <a:rPr lang="nl-NL" dirty="0"/>
              <a:t>Voorbeeld Besluit activiteiten leefomgeving (complexe MBA)</a:t>
            </a:r>
          </a:p>
          <a:p>
            <a:pPr marL="0" indent="0">
              <a:buNone/>
            </a:pPr>
            <a:endParaRPr lang="nl-NL" dirty="0"/>
          </a:p>
          <a:p>
            <a:pPr marL="0" indent="0">
              <a:buNone/>
            </a:pPr>
            <a:r>
              <a:rPr lang="nl-NL" b="1" dirty="0"/>
              <a:t>Artikel 3.49 (uitsluiten algemene regels en gegevens en bescheiden voor complexe bedrijven) </a:t>
            </a:r>
          </a:p>
          <a:p>
            <a:pPr marL="0" indent="0">
              <a:buNone/>
            </a:pPr>
            <a:r>
              <a:rPr lang="nl-NL" dirty="0"/>
              <a:t>1. De bepalingen over het aanwijzen van algemene regels en het verstrekken van gegevens en bescheiden bij milieubelastende activiteiten in de afdelingen 3.4 tot en met 3.11 zijn niet van toepassing op een activiteit die is aangewezen in deze afdeling. </a:t>
            </a:r>
          </a:p>
          <a:p>
            <a:pPr marL="0" indent="0">
              <a:buNone/>
            </a:pPr>
            <a:r>
              <a:rPr lang="nl-NL" dirty="0"/>
              <a:t>2. Het eerste lid is niet van toepassing als alleen de activiteit, bedoeld in artikel 3.50, in deze afdeling is aangewezen.</a:t>
            </a:r>
          </a:p>
          <a:p>
            <a:pPr marL="0" indent="0">
              <a:buNone/>
            </a:pPr>
            <a:endParaRPr lang="nl-NL" dirty="0"/>
          </a:p>
          <a:p>
            <a:pPr>
              <a:buFont typeface="Symbol" panose="05050102010706020507" pitchFamily="18" charset="2"/>
              <a:buChar char="Þ"/>
            </a:pPr>
            <a:r>
              <a:rPr lang="nl-NL" dirty="0"/>
              <a:t>alles regelen in de vergunning, behalve:</a:t>
            </a:r>
          </a:p>
          <a:p>
            <a:pPr marL="0" indent="0">
              <a:buNone/>
            </a:pPr>
            <a:endParaRPr lang="nl-NL" dirty="0"/>
          </a:p>
          <a:p>
            <a:pPr marL="0" indent="0">
              <a:buNone/>
            </a:pPr>
            <a:r>
              <a:rPr lang="nl-NL" b="1" dirty="0"/>
              <a:t>Artikel 3.52 (algemene regels)</a:t>
            </a:r>
          </a:p>
          <a:p>
            <a:pPr marL="0" indent="0">
              <a:buNone/>
            </a:pPr>
            <a:r>
              <a:rPr lang="nl-NL" dirty="0"/>
              <a:t>Bij het verrichten van de activiteit, bedoeld in artikel 3.50, wordt voldaan aan de regels over:</a:t>
            </a:r>
          </a:p>
          <a:p>
            <a:pPr marL="0" indent="0">
              <a:buNone/>
            </a:pPr>
            <a:r>
              <a:rPr lang="nl-NL" dirty="0"/>
              <a:t>a. een </a:t>
            </a:r>
            <a:r>
              <a:rPr lang="nl-NL" dirty="0" err="1"/>
              <a:t>Seveso</a:t>
            </a:r>
            <a:r>
              <a:rPr lang="nl-NL" dirty="0"/>
              <a:t>-inrichting, bedoeld in paragraaf 4.2; en</a:t>
            </a:r>
          </a:p>
          <a:p>
            <a:pPr marL="0" indent="0">
              <a:buNone/>
            </a:pPr>
            <a:r>
              <a:rPr lang="nl-NL" dirty="0"/>
              <a:t>b. een benzineterminal, bedoeld in paragraaf 4.105.</a:t>
            </a:r>
          </a:p>
        </p:txBody>
      </p:sp>
      <p:sp>
        <p:nvSpPr>
          <p:cNvPr id="4" name="Slide Number Placeholder 3"/>
          <p:cNvSpPr>
            <a:spLocks noGrp="1"/>
          </p:cNvSpPr>
          <p:nvPr>
            <p:ph type="sldNum" sz="quarter" idx="12"/>
          </p:nvPr>
        </p:nvSpPr>
        <p:spPr/>
        <p:txBody>
          <a:bodyPr/>
          <a:lstStyle/>
          <a:p>
            <a:fld id="{C31F7836-E4B3-4985-A8BA-D04AF4A8C90B}" type="slidenum">
              <a:rPr lang="nl-NL" smtClean="0"/>
              <a:pPr/>
              <a:t>36</a:t>
            </a:fld>
            <a:endParaRPr lang="nl-NL" dirty="0"/>
          </a:p>
        </p:txBody>
      </p:sp>
    </p:spTree>
    <p:extLst>
      <p:ext uri="{BB962C8B-B14F-4D97-AF65-F5344CB8AC3E}">
        <p14:creationId xmlns:p14="http://schemas.microsoft.com/office/powerpoint/2010/main" val="390265738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omgevingsplan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77500" lnSpcReduction="20000"/>
          </a:bodyPr>
          <a:lstStyle/>
          <a:p>
            <a:pPr marL="0" indent="0">
              <a:buNone/>
            </a:pPr>
            <a:r>
              <a:rPr lang="nl-NL" b="1" dirty="0"/>
              <a:t>AFDELING 22.3 MILIEUBELASTENDE ACTIVITEITEN</a:t>
            </a:r>
          </a:p>
          <a:p>
            <a:pPr marL="0" indent="0">
              <a:buNone/>
            </a:pPr>
            <a:r>
              <a:rPr lang="nl-NL" b="1" dirty="0"/>
              <a:t>§ 22.3.1 Algemene bepalingen</a:t>
            </a:r>
          </a:p>
          <a:p>
            <a:pPr marL="0" indent="0">
              <a:buNone/>
            </a:pPr>
            <a:r>
              <a:rPr lang="nl-NL" b="1" dirty="0"/>
              <a:t>Artikel 22.41 Algemeen toepassingsbereik</a:t>
            </a:r>
          </a:p>
          <a:p>
            <a:pPr marL="0" indent="0">
              <a:buNone/>
            </a:pPr>
            <a:r>
              <a:rPr lang="nl-NL" dirty="0"/>
              <a:t>1. Deze afdeling is van toepassing op een milieubelastende activiteit als bedoeld in de bijlage bij de Omgevingswet. </a:t>
            </a:r>
          </a:p>
          <a:p>
            <a:pPr marL="0" indent="0">
              <a:buNone/>
            </a:pPr>
            <a:r>
              <a:rPr lang="nl-NL" dirty="0"/>
              <a:t>2. Deze afdeling is niet van toepassing op:</a:t>
            </a:r>
          </a:p>
          <a:p>
            <a:pPr marL="0" indent="0">
              <a:buNone/>
            </a:pPr>
            <a:r>
              <a:rPr lang="nl-NL" dirty="0"/>
              <a:t>a. wonen; </a:t>
            </a:r>
          </a:p>
          <a:p>
            <a:pPr marL="0" indent="0">
              <a:buNone/>
            </a:pPr>
            <a:r>
              <a:rPr lang="nl-NL" dirty="0"/>
              <a:t>b. het feitelijk verrichten van bouw- en sloopwerkzaamheden aan bouwwerken of het feitelijk verrichten van onderhoudswerkzaamheden aan een bouwwerk of van een terrein; </a:t>
            </a:r>
          </a:p>
          <a:p>
            <a:pPr marL="0" indent="0">
              <a:buNone/>
            </a:pPr>
            <a:r>
              <a:rPr lang="nl-NL" dirty="0"/>
              <a:t>c. een milieubelastende activiteit die in hoofdzaak in de openbare buitenruimte wordt verricht; </a:t>
            </a:r>
          </a:p>
          <a:p>
            <a:pPr marL="0" indent="0">
              <a:buNone/>
            </a:pPr>
            <a:r>
              <a:rPr lang="nl-NL" dirty="0"/>
              <a:t>d. doorgaand verkeer op wegen, vaarwegen en spoorwegen; </a:t>
            </a:r>
          </a:p>
          <a:p>
            <a:pPr marL="0" indent="0">
              <a:buNone/>
            </a:pPr>
            <a:r>
              <a:rPr lang="nl-NL" dirty="0"/>
              <a:t>e. een evenement (…): </a:t>
            </a:r>
          </a:p>
          <a:p>
            <a:pPr marL="0" indent="0">
              <a:buNone/>
            </a:pPr>
            <a:r>
              <a:rPr lang="nl-NL" dirty="0"/>
              <a:t>f. het verrichten van werkzaamheden met een mobiele installatie op een weiland, akker of bos die geen verplaatsbaar mijnbouwwerk als bedoeld in artikel 4.1116 van het Besluit activiteiten leefomgeving is; en </a:t>
            </a:r>
          </a:p>
          <a:p>
            <a:pPr marL="0" indent="0">
              <a:buNone/>
            </a:pPr>
            <a:r>
              <a:rPr lang="nl-NL" dirty="0"/>
              <a:t>g. bruggen, viaducten, verkeerstunnels en andere ondergronds gelegen bouwwerken voor het vervoer van personen of goederen en beweegbare waterkeringen. </a:t>
            </a:r>
          </a:p>
          <a:p>
            <a:pPr marL="0" indent="0">
              <a:buNone/>
            </a:pPr>
            <a:r>
              <a:rPr lang="nl-NL" dirty="0"/>
              <a:t>3. Het tweede lid geldt niet voor milieubelastende activiteiten die bestaan uit het lozen op of in de bodem of op de riolering, voor zover het gaat om de gevolgen van het lozen voor de bodem, voor de voorzieningen voor de inzameling en het transport van afvalwater of voor het zuiveringtechnisch werk. </a:t>
            </a:r>
          </a:p>
          <a:p>
            <a:pPr marL="0" indent="0">
              <a:buNone/>
            </a:pPr>
            <a:r>
              <a:rPr lang="nl-NL" dirty="0"/>
              <a:t>4. Het tweede lid geldt niet voor de activiteiten, bedoeld in paragraaf 22.3.7. [Bodembeheer]</a:t>
            </a:r>
          </a:p>
        </p:txBody>
      </p:sp>
      <p:sp>
        <p:nvSpPr>
          <p:cNvPr id="4" name="Slide Number Placeholder 3"/>
          <p:cNvSpPr>
            <a:spLocks noGrp="1"/>
          </p:cNvSpPr>
          <p:nvPr>
            <p:ph type="sldNum" sz="quarter" idx="12"/>
          </p:nvPr>
        </p:nvSpPr>
        <p:spPr/>
        <p:txBody>
          <a:bodyPr/>
          <a:lstStyle/>
          <a:p>
            <a:fld id="{C31F7836-E4B3-4985-A8BA-D04AF4A8C90B}" type="slidenum">
              <a:rPr lang="nl-NL" smtClean="0"/>
              <a:pPr/>
              <a:t>37</a:t>
            </a:fld>
            <a:endParaRPr lang="nl-NL" dirty="0"/>
          </a:p>
        </p:txBody>
      </p:sp>
    </p:spTree>
    <p:extLst>
      <p:ext uri="{BB962C8B-B14F-4D97-AF65-F5344CB8AC3E}">
        <p14:creationId xmlns:p14="http://schemas.microsoft.com/office/powerpoint/2010/main" val="321176017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4. Een voorbeeld: omgevingsplan</a:t>
            </a:r>
          </a:p>
        </p:txBody>
      </p:sp>
      <p:sp>
        <p:nvSpPr>
          <p:cNvPr id="2" name="Tijdelijke aanduiding voor inhoud 1">
            <a:extLst>
              <a:ext uri="{FF2B5EF4-FFF2-40B4-BE49-F238E27FC236}">
                <a16:creationId xmlns:a16="http://schemas.microsoft.com/office/drawing/2014/main" id="{35E42167-6361-4196-BD53-3F7F0EA8484E}"/>
              </a:ext>
            </a:extLst>
          </p:cNvPr>
          <p:cNvSpPr>
            <a:spLocks noGrp="1"/>
          </p:cNvSpPr>
          <p:nvPr>
            <p:ph idx="1"/>
          </p:nvPr>
        </p:nvSpPr>
        <p:spPr/>
        <p:txBody>
          <a:bodyPr>
            <a:normAutofit fontScale="62500" lnSpcReduction="20000"/>
          </a:bodyPr>
          <a:lstStyle/>
          <a:p>
            <a:pPr marL="0" indent="0">
              <a:buNone/>
            </a:pPr>
            <a:r>
              <a:rPr lang="nl-NL" b="1" dirty="0"/>
              <a:t>Artikel 22.263 Omgevingsvergunning tanken met LPG</a:t>
            </a:r>
          </a:p>
          <a:p>
            <a:pPr marL="0" indent="0">
              <a:buNone/>
            </a:pPr>
            <a:r>
              <a:rPr lang="nl-NL" dirty="0"/>
              <a:t>1. Het is verboden zonder omgevingsvergunning voertuigen of werktuigen te tanken met LPG.</a:t>
            </a:r>
          </a:p>
          <a:p>
            <a:pPr marL="0" indent="0">
              <a:buNone/>
            </a:pPr>
            <a:r>
              <a:rPr lang="nl-NL" dirty="0"/>
              <a:t>2. Bij een aanvraag om een omgevingsvergunning worden de volgende gegevens en bescheiden</a:t>
            </a:r>
          </a:p>
          <a:p>
            <a:pPr marL="0" indent="0">
              <a:buNone/>
            </a:pPr>
            <a:r>
              <a:rPr lang="nl-NL" dirty="0"/>
              <a:t>verstrekt:</a:t>
            </a:r>
          </a:p>
          <a:p>
            <a:pPr marL="0" indent="0">
              <a:buNone/>
            </a:pPr>
            <a:r>
              <a:rPr lang="nl-NL" dirty="0"/>
              <a:t>a. het aantal opslagtanks dat aanwezig is;</a:t>
            </a:r>
          </a:p>
          <a:p>
            <a:pPr marL="0" indent="0">
              <a:buNone/>
            </a:pPr>
            <a:r>
              <a:rPr lang="nl-NL" dirty="0"/>
              <a:t>b. de coördinaten van:</a:t>
            </a:r>
          </a:p>
          <a:p>
            <a:pPr marL="0" indent="0">
              <a:buNone/>
            </a:pPr>
            <a:r>
              <a:rPr lang="nl-NL" dirty="0"/>
              <a:t>1°. het </a:t>
            </a:r>
            <a:r>
              <a:rPr lang="nl-NL" dirty="0" err="1"/>
              <a:t>vulpunt</a:t>
            </a:r>
            <a:r>
              <a:rPr lang="nl-NL" dirty="0"/>
              <a:t>;</a:t>
            </a:r>
          </a:p>
          <a:p>
            <a:pPr marL="0" indent="0">
              <a:buNone/>
            </a:pPr>
            <a:r>
              <a:rPr lang="nl-NL" dirty="0"/>
              <a:t>2°. de bovengrondse </a:t>
            </a:r>
            <a:r>
              <a:rPr lang="nl-NL" dirty="0" err="1"/>
              <a:t>vloeistofvoerende</a:t>
            </a:r>
            <a:r>
              <a:rPr lang="nl-NL" dirty="0"/>
              <a:t> leiding;</a:t>
            </a:r>
          </a:p>
          <a:p>
            <a:pPr marL="0" indent="0">
              <a:buNone/>
            </a:pPr>
            <a:r>
              <a:rPr lang="nl-NL" dirty="0"/>
              <a:t>3°. de aansluitpunten van die leiding en pomp;</a:t>
            </a:r>
          </a:p>
          <a:p>
            <a:pPr marL="0" indent="0">
              <a:buNone/>
            </a:pPr>
            <a:r>
              <a:rPr lang="nl-NL" dirty="0"/>
              <a:t>4°. de bovengrondse opslagtank; en</a:t>
            </a:r>
          </a:p>
          <a:p>
            <a:pPr marL="0" indent="0">
              <a:buNone/>
            </a:pPr>
            <a:r>
              <a:rPr lang="nl-NL" dirty="0"/>
              <a:t>5°. de tankzuil;</a:t>
            </a:r>
          </a:p>
          <a:p>
            <a:pPr marL="0" indent="0">
              <a:buNone/>
            </a:pPr>
            <a:r>
              <a:rPr lang="nl-NL" dirty="0"/>
              <a:t>c. het brandaandachtsgebied en explosieaandachtsgebied, bedoeld in artikel 5.12 van het Besluit</a:t>
            </a:r>
          </a:p>
          <a:p>
            <a:pPr marL="0" indent="0">
              <a:buNone/>
            </a:pPr>
            <a:r>
              <a:rPr lang="nl-NL" dirty="0"/>
              <a:t>kwaliteit leefomgeving;</a:t>
            </a:r>
          </a:p>
          <a:p>
            <a:pPr marL="0" indent="0">
              <a:buNone/>
            </a:pPr>
            <a:r>
              <a:rPr lang="nl-NL" dirty="0"/>
              <a:t>d. de hoeveelheid LPG die ten hoogste wordt opgeslagen; en</a:t>
            </a:r>
          </a:p>
          <a:p>
            <a:pPr marL="0" indent="0">
              <a:buNone/>
            </a:pPr>
            <a:r>
              <a:rPr lang="nl-NL" dirty="0"/>
              <a:t>e. een inschatting van de doorzet van LPG in m3 per jaar.</a:t>
            </a:r>
          </a:p>
          <a:p>
            <a:pPr marL="0" indent="0">
              <a:buNone/>
            </a:pPr>
            <a:endParaRPr lang="nl-NL" dirty="0"/>
          </a:p>
          <a:p>
            <a:pPr marL="0" indent="0">
              <a:buNone/>
            </a:pPr>
            <a:r>
              <a:rPr lang="nl-NL" b="1" dirty="0"/>
              <a:t>Artikel 22.270 Beoordelingsregels omgevingsvergunning milieubelastende activiteiten </a:t>
            </a:r>
          </a:p>
          <a:p>
            <a:pPr marL="0" indent="0">
              <a:buNone/>
            </a:pPr>
            <a:r>
              <a:rPr lang="nl-NL" dirty="0"/>
              <a:t>Op het verlenen van een omgevingsvergunning voor de activiteiten, bedoeld in de artikelen 22.261 tot en met 22.269, zijn de beoordelingsregels, bedoeld in de artikelen 8.9 tot en met 8.11 van het Besluit kwaliteit leefomgeving, van overeenkomstige toepassing.</a:t>
            </a:r>
          </a:p>
          <a:p>
            <a:pPr marL="0" indent="0">
              <a:buNone/>
            </a:pPr>
            <a:endParaRPr lang="nl-NL" dirty="0"/>
          </a:p>
        </p:txBody>
      </p:sp>
      <p:sp>
        <p:nvSpPr>
          <p:cNvPr id="4" name="Slide Number Placeholder 3"/>
          <p:cNvSpPr>
            <a:spLocks noGrp="1"/>
          </p:cNvSpPr>
          <p:nvPr>
            <p:ph type="sldNum" sz="quarter" idx="12"/>
          </p:nvPr>
        </p:nvSpPr>
        <p:spPr/>
        <p:txBody>
          <a:bodyPr/>
          <a:lstStyle/>
          <a:p>
            <a:fld id="{C31F7836-E4B3-4985-A8BA-D04AF4A8C90B}" type="slidenum">
              <a:rPr lang="nl-NL" smtClean="0"/>
              <a:pPr/>
              <a:t>38</a:t>
            </a:fld>
            <a:endParaRPr lang="nl-NL" dirty="0"/>
          </a:p>
        </p:txBody>
      </p:sp>
    </p:spTree>
    <p:extLst>
      <p:ext uri="{BB962C8B-B14F-4D97-AF65-F5344CB8AC3E}">
        <p14:creationId xmlns:p14="http://schemas.microsoft.com/office/powerpoint/2010/main" val="170024735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A74DB-026B-42F4-B6EE-E929322DB070}"/>
              </a:ext>
            </a:extLst>
          </p:cNvPr>
          <p:cNvSpPr>
            <a:spLocks noGrp="1"/>
          </p:cNvSpPr>
          <p:nvPr>
            <p:ph type="title"/>
          </p:nvPr>
        </p:nvSpPr>
        <p:spPr/>
        <p:txBody>
          <a:bodyPr>
            <a:normAutofit fontScale="90000"/>
          </a:bodyPr>
          <a:lstStyle/>
          <a:p>
            <a:r>
              <a:rPr lang="nl-NL" dirty="0"/>
              <a:t>4. De beoordelingsregels over Omgevingsveiligheid</a:t>
            </a:r>
          </a:p>
        </p:txBody>
      </p:sp>
      <p:sp>
        <p:nvSpPr>
          <p:cNvPr id="3" name="Tijdelijke aanduiding voor inhoud 2">
            <a:extLst>
              <a:ext uri="{FF2B5EF4-FFF2-40B4-BE49-F238E27FC236}">
                <a16:creationId xmlns:a16="http://schemas.microsoft.com/office/drawing/2014/main" id="{CD8058DA-E627-4BB2-BE37-B2BC174F2470}"/>
              </a:ext>
            </a:extLst>
          </p:cNvPr>
          <p:cNvSpPr>
            <a:spLocks noGrp="1"/>
          </p:cNvSpPr>
          <p:nvPr>
            <p:ph idx="1"/>
          </p:nvPr>
        </p:nvSpPr>
        <p:spPr>
          <a:xfrm>
            <a:off x="468000" y="771550"/>
            <a:ext cx="8172566" cy="3984594"/>
          </a:xfrm>
        </p:spPr>
        <p:txBody>
          <a:bodyPr>
            <a:noAutofit/>
          </a:bodyPr>
          <a:lstStyle/>
          <a:p>
            <a:pPr marL="0" indent="0">
              <a:buNone/>
            </a:pPr>
            <a:r>
              <a:rPr lang="nl-NL" sz="1000" b="1" dirty="0"/>
              <a:t>Artikel 8.9 (beoordelingsregels milieubelastende activiteit algemeen) </a:t>
            </a:r>
          </a:p>
          <a:p>
            <a:pPr marL="0" indent="0">
              <a:buNone/>
            </a:pPr>
            <a:r>
              <a:rPr lang="nl-NL" sz="1000" dirty="0"/>
              <a:t>1. Voor zover een aanvraag om een omgevingsvergunning betrekking heeft op een milieubelastende activiteit, wordt de omgevingsvergunning alleen verleend als wordt voldaan aan de volgende criteria: </a:t>
            </a:r>
          </a:p>
          <a:p>
            <a:pPr marL="0" indent="0">
              <a:buNone/>
            </a:pPr>
            <a:r>
              <a:rPr lang="nl-NL" sz="1000" dirty="0"/>
              <a:t>a. milieuverontreiniging door de activiteit wordt geïntegreerd voorkomen of, wanneer dit niet mogelijk is, beperkt; </a:t>
            </a:r>
          </a:p>
          <a:p>
            <a:pPr marL="0" indent="0">
              <a:buNone/>
            </a:pPr>
            <a:r>
              <a:rPr lang="nl-NL" sz="1000" dirty="0"/>
              <a:t>b. emissies in de lucht, het water en de bodem en het ontstaan van afval door de activiteit worden voorkomen of, wanneer dat niet mogelijk is, beperkt om een hoog niveau van bescherming van het milieu in zijn geheel te bereiken; </a:t>
            </a:r>
          </a:p>
          <a:p>
            <a:pPr marL="0" indent="0">
              <a:buNone/>
            </a:pPr>
            <a:r>
              <a:rPr lang="nl-NL" sz="1000" dirty="0"/>
              <a:t>c. alle passende preventieve maatregelen tegen milieuverontreiniging worden getroffen; </a:t>
            </a:r>
          </a:p>
          <a:p>
            <a:pPr marL="0" indent="0">
              <a:buNone/>
            </a:pPr>
            <a:r>
              <a:rPr lang="nl-NL" sz="1000" dirty="0"/>
              <a:t>d. de voor de activiteit in aanmerking komende beste beschikbare technieken worden toegepast; </a:t>
            </a:r>
          </a:p>
          <a:p>
            <a:pPr marL="0" indent="0">
              <a:buNone/>
            </a:pPr>
            <a:r>
              <a:rPr lang="nl-NL" sz="1000" dirty="0"/>
              <a:t>e. er wordt geen significante milieuverontreiniging veroorzaakt; </a:t>
            </a:r>
          </a:p>
          <a:p>
            <a:pPr marL="0" indent="0">
              <a:buNone/>
            </a:pPr>
            <a:r>
              <a:rPr lang="nl-NL" sz="1000" dirty="0"/>
              <a:t>f. energie wordt doelmatig gebruikt; </a:t>
            </a:r>
          </a:p>
          <a:p>
            <a:pPr marL="0" indent="0">
              <a:buNone/>
            </a:pPr>
            <a:r>
              <a:rPr lang="nl-NL" sz="1000" dirty="0"/>
              <a:t>g. de nodige maatregelen worden getroffen om ongevallen te voorkomen en de gevolgen van ongevallen te beperken; en </a:t>
            </a:r>
          </a:p>
          <a:p>
            <a:pPr marL="0" indent="0">
              <a:buNone/>
            </a:pPr>
            <a:r>
              <a:rPr lang="nl-NL" sz="1000" dirty="0"/>
              <a:t>h. bij de definitieve beëindiging van de activiteit worden de nodige maatregelen getroffen om elk risico van milieuverontreiniging door de activiteit voor het terrein waarop de activiteit werd verricht, te voorkomen of te beperken, als dat nodig is om dat terrein weer geschikt te maken voor toekomstig gebruik. </a:t>
            </a:r>
          </a:p>
          <a:p>
            <a:pPr marL="0" indent="0">
              <a:buNone/>
            </a:pPr>
            <a:r>
              <a:rPr lang="nl-NL" sz="1000" dirty="0"/>
              <a:t>2. Bij de beoordeling van de aanvraag wordt rekening gehouden met de artikelen 10.14 en 10.29a van de Wet milieubeheer. </a:t>
            </a:r>
          </a:p>
          <a:p>
            <a:pPr marL="0" indent="0">
              <a:buNone/>
            </a:pPr>
            <a:r>
              <a:rPr lang="nl-NL" sz="1000" dirty="0"/>
              <a:t>3. Bij de beoordeling of de milieubelastende activiteit voldoet aan het criterium, bedoeld in het eerste lid, aanhef en onder e, wordt bij het bepalen of sprake is van significante milieuverontreiniging in ieder geval rekening gehouden met het omgevingsplan, omgevingsvergunningen voor buitenplanse omgevingsplanactiviteiten, de </a:t>
            </a:r>
            <a:r>
              <a:rPr lang="nl-NL" sz="1000" dirty="0" err="1"/>
              <a:t>waterschapsverordening</a:t>
            </a:r>
            <a:r>
              <a:rPr lang="nl-NL" sz="1000" dirty="0"/>
              <a:t> en de omgevingsverordening. </a:t>
            </a:r>
          </a:p>
          <a:p>
            <a:pPr marL="0" indent="0">
              <a:buNone/>
            </a:pPr>
            <a:r>
              <a:rPr lang="nl-NL" sz="1000" dirty="0"/>
              <a:t>4. Bij de beoordeling of de milieubelastende activiteit voldoet aan de criteria, bedoeld in het eerste lid, aanhef en onder a tot en met e, wordt ook rekening gehouden met de informatiedocumenten, bedoeld in bijlage XVIII, onder B. </a:t>
            </a:r>
          </a:p>
        </p:txBody>
      </p:sp>
      <p:sp>
        <p:nvSpPr>
          <p:cNvPr id="4" name="Tijdelijke aanduiding voor dianummer 3">
            <a:extLst>
              <a:ext uri="{FF2B5EF4-FFF2-40B4-BE49-F238E27FC236}">
                <a16:creationId xmlns:a16="http://schemas.microsoft.com/office/drawing/2014/main" id="{1F8A0DBB-1DB7-4FE6-8CBF-A281676B5287}"/>
              </a:ext>
            </a:extLst>
          </p:cNvPr>
          <p:cNvSpPr>
            <a:spLocks noGrp="1"/>
          </p:cNvSpPr>
          <p:nvPr>
            <p:ph type="sldNum" sz="quarter" idx="12"/>
          </p:nvPr>
        </p:nvSpPr>
        <p:spPr/>
        <p:txBody>
          <a:bodyPr/>
          <a:lstStyle/>
          <a:p>
            <a:fld id="{C31F7836-E4B3-4985-A8BA-D04AF4A8C90B}" type="slidenum">
              <a:rPr lang="nl-NL" smtClean="0"/>
              <a:pPr/>
              <a:t>39</a:t>
            </a:fld>
            <a:endParaRPr lang="nl-NL" dirty="0"/>
          </a:p>
        </p:txBody>
      </p:sp>
    </p:spTree>
    <p:extLst>
      <p:ext uri="{BB962C8B-B14F-4D97-AF65-F5344CB8AC3E}">
        <p14:creationId xmlns:p14="http://schemas.microsoft.com/office/powerpoint/2010/main" val="318212634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1. Beleidscyclus en instrumenten Omgevingswet</a:t>
            </a:r>
          </a:p>
        </p:txBody>
      </p:sp>
      <p:sp>
        <p:nvSpPr>
          <p:cNvPr id="4" name="Slide Number Placeholder 3"/>
          <p:cNvSpPr>
            <a:spLocks noGrp="1"/>
          </p:cNvSpPr>
          <p:nvPr>
            <p:ph type="sldNum" sz="quarter" idx="12"/>
          </p:nvPr>
        </p:nvSpPr>
        <p:spPr/>
        <p:txBody>
          <a:bodyPr/>
          <a:lstStyle/>
          <a:p>
            <a:fld id="{C31F7836-E4B3-4985-A8BA-D04AF4A8C90B}" type="slidenum">
              <a:rPr lang="nl-NL" smtClean="0"/>
              <a:pPr/>
              <a:t>4</a:t>
            </a:fld>
            <a:endParaRPr lang="nl-NL" dirty="0"/>
          </a:p>
        </p:txBody>
      </p:sp>
      <p:grpSp>
        <p:nvGrpSpPr>
          <p:cNvPr id="10" name="Groep 9">
            <a:extLst>
              <a:ext uri="{FF2B5EF4-FFF2-40B4-BE49-F238E27FC236}">
                <a16:creationId xmlns:a16="http://schemas.microsoft.com/office/drawing/2014/main" id="{8AFD48F6-E665-4D9F-945B-B8E1A511511B}"/>
              </a:ext>
            </a:extLst>
          </p:cNvPr>
          <p:cNvGrpSpPr/>
          <p:nvPr/>
        </p:nvGrpSpPr>
        <p:grpSpPr>
          <a:xfrm>
            <a:off x="1590980" y="775645"/>
            <a:ext cx="5926038" cy="3884337"/>
            <a:chOff x="1691680" y="775645"/>
            <a:chExt cx="5926038" cy="4190555"/>
          </a:xfrm>
        </p:grpSpPr>
        <p:pic>
          <p:nvPicPr>
            <p:cNvPr id="1026" name="Picture 2" descr="beleidscyclus">
              <a:extLst>
                <a:ext uri="{FF2B5EF4-FFF2-40B4-BE49-F238E27FC236}">
                  <a16:creationId xmlns:a16="http://schemas.microsoft.com/office/drawing/2014/main" id="{7D1B6984-894A-41A6-AD37-EA46690E2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775645"/>
              <a:ext cx="5926038" cy="419055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5EDB5F4B-597D-451C-BA74-17BB20575F30}"/>
                </a:ext>
              </a:extLst>
            </p:cNvPr>
            <p:cNvSpPr/>
            <p:nvPr/>
          </p:nvSpPr>
          <p:spPr>
            <a:xfrm>
              <a:off x="1763688" y="891411"/>
              <a:ext cx="1872208" cy="600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109321139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A74DB-026B-42F4-B6EE-E929322DB070}"/>
              </a:ext>
            </a:extLst>
          </p:cNvPr>
          <p:cNvSpPr>
            <a:spLocks noGrp="1"/>
          </p:cNvSpPr>
          <p:nvPr>
            <p:ph type="title"/>
          </p:nvPr>
        </p:nvSpPr>
        <p:spPr/>
        <p:txBody>
          <a:bodyPr>
            <a:normAutofit fontScale="90000"/>
          </a:bodyPr>
          <a:lstStyle/>
          <a:p>
            <a:r>
              <a:rPr lang="nl-NL" dirty="0"/>
              <a:t>4. De beoordelingsregels over Omgevingsveiligheid</a:t>
            </a:r>
          </a:p>
        </p:txBody>
      </p:sp>
      <p:sp>
        <p:nvSpPr>
          <p:cNvPr id="3" name="Tijdelijke aanduiding voor inhoud 2">
            <a:extLst>
              <a:ext uri="{FF2B5EF4-FFF2-40B4-BE49-F238E27FC236}">
                <a16:creationId xmlns:a16="http://schemas.microsoft.com/office/drawing/2014/main" id="{CD8058DA-E627-4BB2-BE37-B2BC174F2470}"/>
              </a:ext>
            </a:extLst>
          </p:cNvPr>
          <p:cNvSpPr>
            <a:spLocks noGrp="1"/>
          </p:cNvSpPr>
          <p:nvPr>
            <p:ph idx="1"/>
          </p:nvPr>
        </p:nvSpPr>
        <p:spPr/>
        <p:txBody>
          <a:bodyPr>
            <a:normAutofit/>
          </a:bodyPr>
          <a:lstStyle/>
          <a:p>
            <a:pPr marL="0" indent="0">
              <a:buNone/>
            </a:pPr>
            <a:r>
              <a:rPr lang="nl-NL" sz="1000" b="1" dirty="0"/>
              <a:t>Artikel 8.10a (bepalen maatregelen in verband met ongevallen) </a:t>
            </a:r>
          </a:p>
          <a:p>
            <a:pPr marL="0" indent="0">
              <a:buNone/>
            </a:pPr>
            <a:r>
              <a:rPr lang="nl-NL" sz="1000" dirty="0"/>
              <a:t>1. Bij de beoordeling of de milieubelastende activiteit voldoet aan het criterium, bedoeld in artikel 8.9, eerste lid, aanhef en onder g, wordt bij het bepalen van de nodige maatregelen om ongevallen te voorkomen en de gevolgen van ongevallen te beperken in ieder geval rekening gehouden met: </a:t>
            </a:r>
          </a:p>
          <a:p>
            <a:pPr marL="0" indent="0">
              <a:buNone/>
            </a:pPr>
            <a:r>
              <a:rPr lang="nl-NL" sz="1000" dirty="0"/>
              <a:t>a. voor zover het gaat om de risico’s van branden, rampen en crises als bedoeld in artikel 10, onder a en b, van de Wet veiligheidsregio’s, het belang van: </a:t>
            </a:r>
          </a:p>
          <a:p>
            <a:pPr marL="0" indent="0">
              <a:buNone/>
            </a:pPr>
            <a:r>
              <a:rPr lang="nl-NL" sz="1000" dirty="0"/>
              <a:t>1°. het voorkomen, beperken en bestrijden van die branden, rampen en crises; </a:t>
            </a:r>
          </a:p>
          <a:p>
            <a:pPr marL="0" indent="0">
              <a:buNone/>
            </a:pPr>
            <a:r>
              <a:rPr lang="nl-NL" sz="1000" dirty="0"/>
              <a:t>2°. de mogelijkheden voor personen om zich daarbij in veiligheid te brengen; en </a:t>
            </a:r>
          </a:p>
          <a:p>
            <a:pPr marL="0" indent="0">
              <a:buNone/>
            </a:pPr>
            <a:r>
              <a:rPr lang="nl-NL" sz="1000" dirty="0"/>
              <a:t>3°. de geneeskundige hulpverlening aan personen, bedoeld in artikel 1 van de Wet veiligheidsregio’s; </a:t>
            </a:r>
          </a:p>
          <a:p>
            <a:pPr marL="0" indent="0">
              <a:buNone/>
            </a:pPr>
            <a:r>
              <a:rPr lang="nl-NL" sz="1000" dirty="0"/>
              <a:t>b. de standaardwaarde voor het plaatsgebonden risico van de activiteit van 1 op de 1.000.000 per jaar voor beperkt kwetsbare gebouwen en beperkt kwetsbare locaties; en </a:t>
            </a:r>
          </a:p>
          <a:p>
            <a:pPr marL="0" indent="0">
              <a:buNone/>
            </a:pPr>
            <a:r>
              <a:rPr lang="nl-NL" sz="1000" dirty="0"/>
              <a:t>c. de kans op het overlijden van een groep van tien of meer personen per jaar als rechtstreeks gevolg van een ongewoon voorval veroorzaakt door de activiteit voor beperkt kwetsbare, kwetsbare en zeer kwetsbare gebouwen en beperkt kwetsbare en kwetsbare locaties binnen een brandaandachtsgebied, een explosieaandachtsgebied en een gifwolkaandachtsgebied, voor zover dat gebied niet is gelegen binnen een risicogebied externe veiligheid. </a:t>
            </a:r>
          </a:p>
          <a:p>
            <a:pPr marL="0" indent="0">
              <a:buNone/>
            </a:pPr>
            <a:r>
              <a:rPr lang="nl-NL" sz="1000" dirty="0"/>
              <a:t>2. Op de beoordeling, bedoeld in het eerste lid, onder b, is artikel 5.11, derde tot en met vijfde lid, van overeenkomstige toepassing. </a:t>
            </a:r>
          </a:p>
          <a:p>
            <a:pPr marL="0" indent="0">
              <a:buNone/>
            </a:pPr>
            <a:r>
              <a:rPr lang="nl-NL" sz="1000" dirty="0"/>
              <a:t>3. Op de beoordeling, bedoeld in het eerste lid, onder c, zijn de artikelen 5.12 en 5.13 van overeenkomstige toepassing. </a:t>
            </a:r>
          </a:p>
          <a:p>
            <a:pPr marL="0" indent="0">
              <a:buNone/>
            </a:pPr>
            <a:r>
              <a:rPr lang="nl-NL" sz="1000" dirty="0"/>
              <a:t>4. Het eerste lid, aanhef en onder b en c, is niet van toepassing voor zover een aanvraag om een omgevingsvergunning betrekking heeft op een activiteit als bedoeld in artikel 8.14, eerste lid, 8.15, eerste lid, of 8.16, eerste lid. </a:t>
            </a:r>
          </a:p>
        </p:txBody>
      </p:sp>
      <p:sp>
        <p:nvSpPr>
          <p:cNvPr id="4" name="Tijdelijke aanduiding voor dianummer 3">
            <a:extLst>
              <a:ext uri="{FF2B5EF4-FFF2-40B4-BE49-F238E27FC236}">
                <a16:creationId xmlns:a16="http://schemas.microsoft.com/office/drawing/2014/main" id="{1F8A0DBB-1DB7-4FE6-8CBF-A281676B5287}"/>
              </a:ext>
            </a:extLst>
          </p:cNvPr>
          <p:cNvSpPr>
            <a:spLocks noGrp="1"/>
          </p:cNvSpPr>
          <p:nvPr>
            <p:ph type="sldNum" sz="quarter" idx="12"/>
          </p:nvPr>
        </p:nvSpPr>
        <p:spPr/>
        <p:txBody>
          <a:bodyPr/>
          <a:lstStyle/>
          <a:p>
            <a:fld id="{C31F7836-E4B3-4985-A8BA-D04AF4A8C90B}" type="slidenum">
              <a:rPr lang="nl-NL" smtClean="0"/>
              <a:pPr/>
              <a:t>40</a:t>
            </a:fld>
            <a:endParaRPr lang="nl-NL" dirty="0"/>
          </a:p>
        </p:txBody>
      </p:sp>
    </p:spTree>
    <p:extLst>
      <p:ext uri="{BB962C8B-B14F-4D97-AF65-F5344CB8AC3E}">
        <p14:creationId xmlns:p14="http://schemas.microsoft.com/office/powerpoint/2010/main" val="86341954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A74DB-026B-42F4-B6EE-E929322DB070}"/>
              </a:ext>
            </a:extLst>
          </p:cNvPr>
          <p:cNvSpPr>
            <a:spLocks noGrp="1"/>
          </p:cNvSpPr>
          <p:nvPr>
            <p:ph type="title"/>
          </p:nvPr>
        </p:nvSpPr>
        <p:spPr/>
        <p:txBody>
          <a:bodyPr>
            <a:normAutofit fontScale="90000"/>
          </a:bodyPr>
          <a:lstStyle/>
          <a:p>
            <a:r>
              <a:rPr lang="nl-NL" dirty="0"/>
              <a:t>4. De beoordelingsregels over Omgevingsveiligheid</a:t>
            </a:r>
          </a:p>
        </p:txBody>
      </p:sp>
      <p:sp>
        <p:nvSpPr>
          <p:cNvPr id="3" name="Tijdelijke aanduiding voor inhoud 2">
            <a:extLst>
              <a:ext uri="{FF2B5EF4-FFF2-40B4-BE49-F238E27FC236}">
                <a16:creationId xmlns:a16="http://schemas.microsoft.com/office/drawing/2014/main" id="{CD8058DA-E627-4BB2-BE37-B2BC174F2470}"/>
              </a:ext>
            </a:extLst>
          </p:cNvPr>
          <p:cNvSpPr>
            <a:spLocks noGrp="1"/>
          </p:cNvSpPr>
          <p:nvPr>
            <p:ph idx="1"/>
          </p:nvPr>
        </p:nvSpPr>
        <p:spPr/>
        <p:txBody>
          <a:bodyPr>
            <a:noAutofit/>
          </a:bodyPr>
          <a:lstStyle/>
          <a:p>
            <a:pPr marL="0" indent="0">
              <a:buNone/>
            </a:pPr>
            <a:r>
              <a:rPr lang="nl-NL" sz="1200" b="1" dirty="0"/>
              <a:t>§ 8.5.1.2 Specifieke beoordelingsregels aanvraag omgevingsvergunning milieubelastende activiteit </a:t>
            </a:r>
          </a:p>
          <a:p>
            <a:pPr marL="0" indent="0">
              <a:buNone/>
            </a:pPr>
            <a:endParaRPr lang="nl-NL" sz="1200" dirty="0"/>
          </a:p>
          <a:p>
            <a:pPr marL="0" indent="0">
              <a:buNone/>
            </a:pPr>
            <a:r>
              <a:rPr lang="nl-NL" sz="1200" b="1" dirty="0"/>
              <a:t>Artikel 8.12 (beoordelingsregels activiteit externe veiligheidsrisico’s) </a:t>
            </a:r>
          </a:p>
          <a:p>
            <a:pPr marL="0" indent="0">
              <a:buNone/>
            </a:pPr>
            <a:r>
              <a:rPr lang="nl-NL" sz="1200" dirty="0"/>
              <a:t>1. Dit artikel is van toepassing voor zover een aanvraag om een omgevingsvergunning betrekking heeft op milieubelastende activiteiten als bedoeld in bijlage VII, onder B en E. </a:t>
            </a:r>
          </a:p>
          <a:p>
            <a:pPr marL="0" indent="0">
              <a:buNone/>
            </a:pPr>
            <a:r>
              <a:rPr lang="nl-NL" sz="1200" dirty="0"/>
              <a:t>2. De omgevingsvergunning wordt alleen verleend als een grenswaarde voor het plaatsgebonden risico van de activiteit in acht wordt genomen van ten hoogste 1 op de 1.000.000 per jaar voor kwetsbare en zeer kwetsbare gebouwen en kwetsbare locaties. </a:t>
            </a:r>
          </a:p>
          <a:p>
            <a:pPr marL="0" indent="0">
              <a:buNone/>
            </a:pPr>
            <a:r>
              <a:rPr lang="nl-NL" sz="1200" dirty="0"/>
              <a:t>3. Op de beoordeling van de aanvraag zijn de artikelen 5.3 tot en met 5.6, 5.8 tot en met 5.10 en 5.11, tweede tot en met vijfde lid, van overeenkomstige toepassing. </a:t>
            </a:r>
          </a:p>
          <a:p>
            <a:pPr marL="0" indent="0">
              <a:buNone/>
            </a:pPr>
            <a:r>
              <a:rPr lang="nl-NL" sz="1200" dirty="0"/>
              <a:t>4. Het tweede lid is niet van toepassing op het plaatsgebonden risico van een activiteit in een risicogebied externe veiligheid. </a:t>
            </a:r>
          </a:p>
          <a:p>
            <a:pPr marL="0" indent="0">
              <a:buNone/>
            </a:pPr>
            <a:endParaRPr lang="nl-NL" sz="1200" dirty="0"/>
          </a:p>
          <a:p>
            <a:pPr marL="0" indent="0">
              <a:buNone/>
            </a:pPr>
            <a:r>
              <a:rPr lang="nl-NL" sz="1200" b="1" dirty="0"/>
              <a:t>Artikel 8.12a (tijdelijke uitzondering windparken) </a:t>
            </a:r>
          </a:p>
          <a:p>
            <a:pPr marL="0" indent="0">
              <a:buNone/>
            </a:pPr>
            <a:r>
              <a:rPr lang="nl-NL" sz="1200" dirty="0"/>
              <a:t>Artikel 8.12 is niet van toepassing voor zover een aanvraag om een omgevingsvergunning betrekking heeft op een windpark met 3 of meer windturbines. </a:t>
            </a:r>
          </a:p>
        </p:txBody>
      </p:sp>
      <p:sp>
        <p:nvSpPr>
          <p:cNvPr id="4" name="Tijdelijke aanduiding voor dianummer 3">
            <a:extLst>
              <a:ext uri="{FF2B5EF4-FFF2-40B4-BE49-F238E27FC236}">
                <a16:creationId xmlns:a16="http://schemas.microsoft.com/office/drawing/2014/main" id="{1F8A0DBB-1DB7-4FE6-8CBF-A281676B5287}"/>
              </a:ext>
            </a:extLst>
          </p:cNvPr>
          <p:cNvSpPr>
            <a:spLocks noGrp="1"/>
          </p:cNvSpPr>
          <p:nvPr>
            <p:ph type="sldNum" sz="quarter" idx="12"/>
          </p:nvPr>
        </p:nvSpPr>
        <p:spPr/>
        <p:txBody>
          <a:bodyPr/>
          <a:lstStyle/>
          <a:p>
            <a:fld id="{C31F7836-E4B3-4985-A8BA-D04AF4A8C90B}" type="slidenum">
              <a:rPr lang="nl-NL" smtClean="0"/>
              <a:pPr/>
              <a:t>41</a:t>
            </a:fld>
            <a:endParaRPr lang="nl-NL" dirty="0"/>
          </a:p>
        </p:txBody>
      </p:sp>
    </p:spTree>
    <p:extLst>
      <p:ext uri="{BB962C8B-B14F-4D97-AF65-F5344CB8AC3E}">
        <p14:creationId xmlns:p14="http://schemas.microsoft.com/office/powerpoint/2010/main" val="44771664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A74DB-026B-42F4-B6EE-E929322DB070}"/>
              </a:ext>
            </a:extLst>
          </p:cNvPr>
          <p:cNvSpPr>
            <a:spLocks noGrp="1"/>
          </p:cNvSpPr>
          <p:nvPr>
            <p:ph type="title"/>
          </p:nvPr>
        </p:nvSpPr>
        <p:spPr/>
        <p:txBody>
          <a:bodyPr>
            <a:normAutofit fontScale="90000"/>
          </a:bodyPr>
          <a:lstStyle/>
          <a:p>
            <a:r>
              <a:rPr lang="nl-NL" dirty="0"/>
              <a:t>4. De beoordelingsregels over Omgevingsveiligheid</a:t>
            </a:r>
          </a:p>
        </p:txBody>
      </p:sp>
      <p:sp>
        <p:nvSpPr>
          <p:cNvPr id="3" name="Tijdelijke aanduiding voor inhoud 2">
            <a:extLst>
              <a:ext uri="{FF2B5EF4-FFF2-40B4-BE49-F238E27FC236}">
                <a16:creationId xmlns:a16="http://schemas.microsoft.com/office/drawing/2014/main" id="{CD8058DA-E627-4BB2-BE37-B2BC174F2470}"/>
              </a:ext>
            </a:extLst>
          </p:cNvPr>
          <p:cNvSpPr>
            <a:spLocks noGrp="1"/>
          </p:cNvSpPr>
          <p:nvPr>
            <p:ph idx="1"/>
          </p:nvPr>
        </p:nvSpPr>
        <p:spPr/>
        <p:txBody>
          <a:bodyPr>
            <a:normAutofit/>
          </a:bodyPr>
          <a:lstStyle/>
          <a:p>
            <a:pPr marL="0" indent="0">
              <a:buNone/>
            </a:pPr>
            <a:r>
              <a:rPr lang="nl-NL" sz="1200" b="1" dirty="0"/>
              <a:t>§ 8.5.1.2 Specifieke beoordelingsregels aanvraag omgevingsvergunning milieubelastende activiteit </a:t>
            </a:r>
          </a:p>
          <a:p>
            <a:pPr marL="0" indent="0">
              <a:buNone/>
            </a:pPr>
            <a:r>
              <a:rPr lang="nl-NL" sz="1200" b="1" dirty="0"/>
              <a:t>Artikel 8.13 (beoordelingsregels </a:t>
            </a:r>
            <a:r>
              <a:rPr lang="nl-NL" sz="1200" b="1" dirty="0" err="1"/>
              <a:t>Seveso</a:t>
            </a:r>
            <a:r>
              <a:rPr lang="nl-NL" sz="1200" b="1" dirty="0"/>
              <a:t>-inrichting) </a:t>
            </a:r>
          </a:p>
          <a:p>
            <a:pPr marL="0" indent="0">
              <a:buNone/>
            </a:pPr>
            <a:r>
              <a:rPr lang="nl-NL" sz="1200" dirty="0"/>
              <a:t>1. Voor zover een aanvraag om een omgevingsvergunning betrekking heeft op het exploiteren van een </a:t>
            </a:r>
            <a:r>
              <a:rPr lang="nl-NL" sz="1200" dirty="0" err="1"/>
              <a:t>Seveso</a:t>
            </a:r>
            <a:r>
              <a:rPr lang="nl-NL" sz="1200" dirty="0"/>
              <a:t>-inrichting, bedoeld in artikel 3.51, eerste lid, van het Besluit activiteiten leefomgeving, wordt de omgevingsvergunning alleen verleend als voldoende afstand tot een Natura 2000-gebied in acht wordt genomen of andere passende maatregelen worden getroffen. </a:t>
            </a:r>
          </a:p>
          <a:p>
            <a:pPr marL="0" indent="0">
              <a:buNone/>
            </a:pPr>
            <a:r>
              <a:rPr lang="nl-NL" sz="1200" dirty="0"/>
              <a:t>2. Bij de beoordeling van de aanvraag wordt vastgesteld of het risico op een zwaar ongeval of de gevolgen daarvan groter kunnen zijn door de geografische situatie of de ligging van die inrichting ten opzichte van andere </a:t>
            </a:r>
            <a:r>
              <a:rPr lang="nl-NL" sz="1200" dirty="0" err="1"/>
              <a:t>Seveso</a:t>
            </a:r>
            <a:r>
              <a:rPr lang="nl-NL" sz="1200" dirty="0"/>
              <a:t>-inrichtingen. </a:t>
            </a:r>
          </a:p>
          <a:p>
            <a:pPr marL="0" indent="0">
              <a:buNone/>
            </a:pPr>
            <a:endParaRPr lang="nl-NL" sz="1200" dirty="0"/>
          </a:p>
          <a:p>
            <a:pPr marL="0" indent="0">
              <a:buNone/>
            </a:pPr>
            <a:r>
              <a:rPr lang="nl-NL" sz="1200" b="1" dirty="0"/>
              <a:t>Artikel 8.38 (voorschriften over domino-effecten </a:t>
            </a:r>
            <a:r>
              <a:rPr lang="nl-NL" sz="1200" b="1" dirty="0" err="1"/>
              <a:t>Seveso</a:t>
            </a:r>
            <a:r>
              <a:rPr lang="nl-NL" sz="1200" b="1" dirty="0"/>
              <a:t>-inrichting) </a:t>
            </a:r>
          </a:p>
          <a:p>
            <a:pPr marL="0" indent="0">
              <a:buNone/>
            </a:pPr>
            <a:r>
              <a:rPr lang="nl-NL" sz="1200" dirty="0"/>
              <a:t>Als bij de beoordeling, bedoeld in artikel 8.13, tweede lid, is vastgesteld dat het risico op een zwaar ongeval of de gevolgen daarvan groter kunnen zijn door de ligging van de </a:t>
            </a:r>
            <a:r>
              <a:rPr lang="nl-NL" sz="1200" dirty="0" err="1"/>
              <a:t>Seveso</a:t>
            </a:r>
            <a:r>
              <a:rPr lang="nl-NL" sz="1200" dirty="0"/>
              <a:t>-inrichting ten opzichte van andere </a:t>
            </a:r>
            <a:r>
              <a:rPr lang="nl-NL" sz="1200" dirty="0" err="1"/>
              <a:t>Seveso</a:t>
            </a:r>
            <a:r>
              <a:rPr lang="nl-NL" sz="1200" dirty="0"/>
              <a:t>-inrichtingen, wordt aan de omgevingsvergunning een voorschrift verbonden dat inhoudt dat de </a:t>
            </a:r>
            <a:r>
              <a:rPr lang="nl-NL" sz="1200" dirty="0" err="1"/>
              <a:t>Seveso</a:t>
            </a:r>
            <a:r>
              <a:rPr lang="nl-NL" sz="1200" dirty="0"/>
              <a:t>-inrichting is aangewezen als inrichting als bedoeld in artikel 9, eerste lid, van de </a:t>
            </a:r>
            <a:r>
              <a:rPr lang="nl-NL" sz="1200" dirty="0" err="1"/>
              <a:t>Seveso</a:t>
            </a:r>
            <a:r>
              <a:rPr lang="nl-NL" sz="1200" dirty="0"/>
              <a:t>-richtlijn. </a:t>
            </a:r>
          </a:p>
        </p:txBody>
      </p:sp>
      <p:sp>
        <p:nvSpPr>
          <p:cNvPr id="4" name="Tijdelijke aanduiding voor dianummer 3">
            <a:extLst>
              <a:ext uri="{FF2B5EF4-FFF2-40B4-BE49-F238E27FC236}">
                <a16:creationId xmlns:a16="http://schemas.microsoft.com/office/drawing/2014/main" id="{1F8A0DBB-1DB7-4FE6-8CBF-A281676B5287}"/>
              </a:ext>
            </a:extLst>
          </p:cNvPr>
          <p:cNvSpPr>
            <a:spLocks noGrp="1"/>
          </p:cNvSpPr>
          <p:nvPr>
            <p:ph type="sldNum" sz="quarter" idx="12"/>
          </p:nvPr>
        </p:nvSpPr>
        <p:spPr/>
        <p:txBody>
          <a:bodyPr/>
          <a:lstStyle/>
          <a:p>
            <a:fld id="{C31F7836-E4B3-4985-A8BA-D04AF4A8C90B}" type="slidenum">
              <a:rPr lang="nl-NL" smtClean="0"/>
              <a:pPr/>
              <a:t>42</a:t>
            </a:fld>
            <a:endParaRPr lang="nl-NL" dirty="0"/>
          </a:p>
        </p:txBody>
      </p:sp>
    </p:spTree>
    <p:extLst>
      <p:ext uri="{BB962C8B-B14F-4D97-AF65-F5344CB8AC3E}">
        <p14:creationId xmlns:p14="http://schemas.microsoft.com/office/powerpoint/2010/main" val="215630344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058D-EC2D-2CC5-C807-20496F8C8E85}"/>
              </a:ext>
            </a:extLst>
          </p:cNvPr>
          <p:cNvSpPr>
            <a:spLocks noGrp="1"/>
          </p:cNvSpPr>
          <p:nvPr>
            <p:ph type="title"/>
          </p:nvPr>
        </p:nvSpPr>
        <p:spPr/>
        <p:txBody>
          <a:bodyPr>
            <a:normAutofit fontScale="90000"/>
          </a:bodyPr>
          <a:lstStyle/>
          <a:p>
            <a:r>
              <a:rPr lang="nl-NL" dirty="0"/>
              <a:t>5. Procedures</a:t>
            </a:r>
          </a:p>
        </p:txBody>
      </p:sp>
      <p:sp>
        <p:nvSpPr>
          <p:cNvPr id="3" name="Content Placeholder 2">
            <a:extLst>
              <a:ext uri="{FF2B5EF4-FFF2-40B4-BE49-F238E27FC236}">
                <a16:creationId xmlns:a16="http://schemas.microsoft.com/office/drawing/2014/main" id="{C418046F-7175-FDD6-121E-30C42409A7B3}"/>
              </a:ext>
            </a:extLst>
          </p:cNvPr>
          <p:cNvSpPr>
            <a:spLocks noGrp="1"/>
          </p:cNvSpPr>
          <p:nvPr>
            <p:ph idx="1"/>
          </p:nvPr>
        </p:nvSpPr>
        <p:spPr/>
        <p:txBody>
          <a:bodyPr>
            <a:normAutofit fontScale="92500" lnSpcReduction="20000"/>
          </a:bodyPr>
          <a:lstStyle/>
          <a:p>
            <a:r>
              <a:rPr lang="nl-NL" dirty="0"/>
              <a:t>Reguliere procedure is het uitgangspunt (titel 4.1 Awb)</a:t>
            </a:r>
          </a:p>
          <a:p>
            <a:pPr lvl="1"/>
            <a:r>
              <a:rPr lang="nl-NL" dirty="0"/>
              <a:t>8 weken beslistermijn (+ 6 weken verlenging)</a:t>
            </a:r>
          </a:p>
          <a:p>
            <a:pPr lvl="1"/>
            <a:r>
              <a:rPr lang="nl-NL" dirty="0"/>
              <a:t>Bezwaar en beroep (en hoger beroep)</a:t>
            </a:r>
          </a:p>
          <a:p>
            <a:pPr lvl="1"/>
            <a:r>
              <a:rPr lang="nl-NL" dirty="0"/>
              <a:t>De meeste </a:t>
            </a:r>
            <a:r>
              <a:rPr lang="nl-NL" dirty="0" err="1"/>
              <a:t>MBA’s</a:t>
            </a:r>
            <a:endParaRPr lang="nl-NL" dirty="0"/>
          </a:p>
          <a:p>
            <a:endParaRPr lang="nl-NL" dirty="0"/>
          </a:p>
          <a:p>
            <a:r>
              <a:rPr lang="nl-NL" dirty="0"/>
              <a:t>Uitgebreide procedure in aangewezen gevallen (afd. 3.4 Awb) (art. 10.24 Ob)</a:t>
            </a:r>
          </a:p>
          <a:p>
            <a:pPr lvl="1"/>
            <a:r>
              <a:rPr lang="nl-NL" dirty="0"/>
              <a:t>6 maanden beslistermijn (+ 6 weken verlenging)</a:t>
            </a:r>
          </a:p>
          <a:p>
            <a:pPr lvl="1"/>
            <a:r>
              <a:rPr lang="nl-NL" dirty="0"/>
              <a:t>Zienswijzen en beroep (en hoger beroep)</a:t>
            </a:r>
          </a:p>
          <a:p>
            <a:pPr lvl="1"/>
            <a:r>
              <a:rPr lang="nl-NL" dirty="0" err="1"/>
              <a:t>Seveso-inrichitngen</a:t>
            </a:r>
            <a:r>
              <a:rPr lang="nl-NL" dirty="0"/>
              <a:t>, IPPC-installaties; ‘mijnbouw’ niet aangewezen.</a:t>
            </a:r>
          </a:p>
          <a:p>
            <a:endParaRPr lang="nl-NL" dirty="0"/>
          </a:p>
          <a:p>
            <a:r>
              <a:rPr lang="nl-NL" dirty="0"/>
              <a:t>Het bevoegd gezag mag niet </a:t>
            </a:r>
            <a:r>
              <a:rPr lang="nl-NL" dirty="0" err="1"/>
              <a:t>ipv</a:t>
            </a:r>
            <a:r>
              <a:rPr lang="nl-NL" dirty="0"/>
              <a:t> de reguliere de uitgebreide procedure toepassen</a:t>
            </a:r>
          </a:p>
          <a:p>
            <a:pPr marL="254250" lvl="1" indent="0">
              <a:buNone/>
            </a:pPr>
            <a:r>
              <a:rPr lang="nl-NL" dirty="0"/>
              <a:t>(art. 16.62, derde lid Ow), behalve:</a:t>
            </a:r>
          </a:p>
          <a:p>
            <a:pPr marL="254250" lvl="1" indent="0">
              <a:buNone/>
            </a:pPr>
            <a:r>
              <a:rPr lang="nl-NL" dirty="0"/>
              <a:t>Sommige buitenplanse omgevingsplanactiviteiten (art. 16.65, vierde lid, Ow)</a:t>
            </a:r>
          </a:p>
          <a:p>
            <a:pPr marL="254250" lvl="1" indent="0">
              <a:buNone/>
            </a:pPr>
            <a:r>
              <a:rPr lang="nl-NL" dirty="0"/>
              <a:t>Als de aanvrager erom verzoekt of ermee heeft ingestemd (art. 16.65, eerste lid, Ow)</a:t>
            </a:r>
          </a:p>
          <a:p>
            <a:endParaRPr lang="nl-NL" dirty="0"/>
          </a:p>
        </p:txBody>
      </p:sp>
      <p:sp>
        <p:nvSpPr>
          <p:cNvPr id="4" name="Slide Number Placeholder 3">
            <a:extLst>
              <a:ext uri="{FF2B5EF4-FFF2-40B4-BE49-F238E27FC236}">
                <a16:creationId xmlns:a16="http://schemas.microsoft.com/office/drawing/2014/main" id="{C7D79D0E-7081-71F0-9D18-94503295087B}"/>
              </a:ext>
            </a:extLst>
          </p:cNvPr>
          <p:cNvSpPr>
            <a:spLocks noGrp="1"/>
          </p:cNvSpPr>
          <p:nvPr>
            <p:ph type="sldNum" sz="quarter" idx="12"/>
          </p:nvPr>
        </p:nvSpPr>
        <p:spPr/>
        <p:txBody>
          <a:bodyPr/>
          <a:lstStyle/>
          <a:p>
            <a:fld id="{C31F7836-E4B3-4985-A8BA-D04AF4A8C90B}" type="slidenum">
              <a:rPr lang="nl-NL" smtClean="0"/>
              <a:pPr/>
              <a:t>43</a:t>
            </a:fld>
            <a:endParaRPr lang="nl-NL" dirty="0"/>
          </a:p>
        </p:txBody>
      </p:sp>
    </p:spTree>
    <p:extLst>
      <p:ext uri="{BB962C8B-B14F-4D97-AF65-F5344CB8AC3E}">
        <p14:creationId xmlns:p14="http://schemas.microsoft.com/office/powerpoint/2010/main" val="224463366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E47B-A70F-4DE6-8A86-2B5936C35C1E}"/>
              </a:ext>
            </a:extLst>
          </p:cNvPr>
          <p:cNvSpPr>
            <a:spLocks noGrp="1"/>
          </p:cNvSpPr>
          <p:nvPr>
            <p:ph type="title"/>
          </p:nvPr>
        </p:nvSpPr>
        <p:spPr/>
        <p:txBody>
          <a:bodyPr>
            <a:normAutofit fontScale="90000"/>
          </a:bodyPr>
          <a:lstStyle/>
          <a:p>
            <a:r>
              <a:rPr lang="nl-NL" dirty="0"/>
              <a:t>6. Overgangsrecht</a:t>
            </a:r>
          </a:p>
        </p:txBody>
      </p:sp>
      <p:sp>
        <p:nvSpPr>
          <p:cNvPr id="3" name="Content Placeholder 2">
            <a:extLst>
              <a:ext uri="{FF2B5EF4-FFF2-40B4-BE49-F238E27FC236}">
                <a16:creationId xmlns:a16="http://schemas.microsoft.com/office/drawing/2014/main" id="{2FA2A9B2-0601-4F59-86A4-46BC3C8BAD3A}"/>
              </a:ext>
            </a:extLst>
          </p:cNvPr>
          <p:cNvSpPr>
            <a:spLocks noGrp="1"/>
          </p:cNvSpPr>
          <p:nvPr>
            <p:ph idx="1"/>
          </p:nvPr>
        </p:nvSpPr>
        <p:spPr/>
        <p:txBody>
          <a:bodyPr/>
          <a:lstStyle/>
          <a:p>
            <a:r>
              <a:rPr lang="nl-NL" dirty="0"/>
              <a:t>Wat is overgangsrecht?</a:t>
            </a:r>
          </a:p>
          <a:p>
            <a:endParaRPr lang="nl-NL" dirty="0"/>
          </a:p>
          <a:p>
            <a:r>
              <a:rPr lang="nl-NL" dirty="0"/>
              <a:t>Waar staat het overgangsrecht?</a:t>
            </a:r>
          </a:p>
          <a:p>
            <a:endParaRPr lang="nl-NL" dirty="0"/>
          </a:p>
          <a:p>
            <a:r>
              <a:rPr lang="nl-NL" dirty="0"/>
              <a:t>Bestemmingsplan / omgevingsplan</a:t>
            </a:r>
          </a:p>
          <a:p>
            <a:endParaRPr lang="nl-NL" dirty="0"/>
          </a:p>
          <a:p>
            <a:r>
              <a:rPr lang="nl-NL" dirty="0"/>
              <a:t>Vergunningen / algemene regels</a:t>
            </a:r>
          </a:p>
          <a:p>
            <a:endParaRPr lang="nl-NL" dirty="0"/>
          </a:p>
          <a:p>
            <a:endParaRPr lang="nl-NL" dirty="0"/>
          </a:p>
        </p:txBody>
      </p:sp>
      <p:sp>
        <p:nvSpPr>
          <p:cNvPr id="4" name="Slide Number Placeholder 3">
            <a:extLst>
              <a:ext uri="{FF2B5EF4-FFF2-40B4-BE49-F238E27FC236}">
                <a16:creationId xmlns:a16="http://schemas.microsoft.com/office/drawing/2014/main" id="{77E7DF1B-E794-4EE3-9DF1-2E18BE8714A0}"/>
              </a:ext>
            </a:extLst>
          </p:cNvPr>
          <p:cNvSpPr>
            <a:spLocks noGrp="1"/>
          </p:cNvSpPr>
          <p:nvPr>
            <p:ph type="sldNum" sz="quarter" idx="12"/>
          </p:nvPr>
        </p:nvSpPr>
        <p:spPr/>
        <p:txBody>
          <a:bodyPr/>
          <a:lstStyle/>
          <a:p>
            <a:fld id="{C31F7836-E4B3-4985-A8BA-D04AF4A8C90B}" type="slidenum">
              <a:rPr lang="nl-NL" smtClean="0"/>
              <a:pPr/>
              <a:t>44</a:t>
            </a:fld>
            <a:endParaRPr lang="nl-NL" dirty="0"/>
          </a:p>
        </p:txBody>
      </p:sp>
    </p:spTree>
    <p:extLst>
      <p:ext uri="{BB962C8B-B14F-4D97-AF65-F5344CB8AC3E}">
        <p14:creationId xmlns:p14="http://schemas.microsoft.com/office/powerpoint/2010/main" val="402472590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6341-611A-4425-AAE9-8AEA0BC69FD9}"/>
              </a:ext>
            </a:extLst>
          </p:cNvPr>
          <p:cNvSpPr>
            <a:spLocks noGrp="1"/>
          </p:cNvSpPr>
          <p:nvPr>
            <p:ph type="title"/>
          </p:nvPr>
        </p:nvSpPr>
        <p:spPr/>
        <p:txBody>
          <a:bodyPr>
            <a:normAutofit fontScale="90000"/>
          </a:bodyPr>
          <a:lstStyle/>
          <a:p>
            <a:r>
              <a:rPr lang="nl-NL" dirty="0"/>
              <a:t>6. Wat is overgangsrecht?</a:t>
            </a:r>
          </a:p>
        </p:txBody>
      </p:sp>
      <p:sp>
        <p:nvSpPr>
          <p:cNvPr id="3" name="Content Placeholder 2">
            <a:extLst>
              <a:ext uri="{FF2B5EF4-FFF2-40B4-BE49-F238E27FC236}">
                <a16:creationId xmlns:a16="http://schemas.microsoft.com/office/drawing/2014/main" id="{BE841B89-815A-4B2E-ABBE-5040F12E86AF}"/>
              </a:ext>
            </a:extLst>
          </p:cNvPr>
          <p:cNvSpPr>
            <a:spLocks noGrp="1"/>
          </p:cNvSpPr>
          <p:nvPr>
            <p:ph idx="1"/>
          </p:nvPr>
        </p:nvSpPr>
        <p:spPr/>
        <p:txBody>
          <a:bodyPr/>
          <a:lstStyle/>
          <a:p>
            <a:r>
              <a:rPr lang="nl-NL" dirty="0"/>
              <a:t>Hoofdregel: directe werking</a:t>
            </a:r>
          </a:p>
          <a:p>
            <a:endParaRPr lang="nl-NL" dirty="0"/>
          </a:p>
          <a:p>
            <a:r>
              <a:rPr lang="nl-NL" dirty="0"/>
              <a:t>Overgangsrecht: uitzondering</a:t>
            </a:r>
          </a:p>
          <a:p>
            <a:endParaRPr lang="nl-NL" dirty="0"/>
          </a:p>
          <a:p>
            <a:r>
              <a:rPr lang="nl-NL" dirty="0"/>
              <a:t>Vervallen grondslag: vervallen van alle regels die daarop gebaseerd zijn</a:t>
            </a:r>
          </a:p>
          <a:p>
            <a:endParaRPr lang="nl-NL" dirty="0"/>
          </a:p>
          <a:p>
            <a:r>
              <a:rPr lang="nl-NL" dirty="0"/>
              <a:t>Voor de Omgevingswet:</a:t>
            </a:r>
          </a:p>
          <a:p>
            <a:pPr lvl="1"/>
            <a:r>
              <a:rPr lang="nl-NL" dirty="0"/>
              <a:t>Tijdelijk overgangsrecht</a:t>
            </a:r>
          </a:p>
          <a:p>
            <a:pPr lvl="1"/>
            <a:r>
              <a:rPr lang="nl-NL" dirty="0"/>
              <a:t>Permanent overgangsrecht</a:t>
            </a:r>
          </a:p>
          <a:p>
            <a:pPr lvl="1"/>
            <a:endParaRPr lang="nl-NL" dirty="0"/>
          </a:p>
          <a:p>
            <a:pPr lvl="1"/>
            <a:r>
              <a:rPr lang="nl-NL" dirty="0"/>
              <a:t>Gelijkstelling</a:t>
            </a:r>
          </a:p>
          <a:p>
            <a:pPr lvl="1"/>
            <a:endParaRPr lang="nl-NL" dirty="0"/>
          </a:p>
        </p:txBody>
      </p:sp>
      <p:sp>
        <p:nvSpPr>
          <p:cNvPr id="4" name="Slide Number Placeholder 3">
            <a:extLst>
              <a:ext uri="{FF2B5EF4-FFF2-40B4-BE49-F238E27FC236}">
                <a16:creationId xmlns:a16="http://schemas.microsoft.com/office/drawing/2014/main" id="{5B65D19F-8218-4D02-B59C-8E566B92D958}"/>
              </a:ext>
            </a:extLst>
          </p:cNvPr>
          <p:cNvSpPr>
            <a:spLocks noGrp="1"/>
          </p:cNvSpPr>
          <p:nvPr>
            <p:ph type="sldNum" sz="quarter" idx="12"/>
          </p:nvPr>
        </p:nvSpPr>
        <p:spPr/>
        <p:txBody>
          <a:bodyPr/>
          <a:lstStyle/>
          <a:p>
            <a:fld id="{C31F7836-E4B3-4985-A8BA-D04AF4A8C90B}" type="slidenum">
              <a:rPr lang="nl-NL" smtClean="0"/>
              <a:pPr/>
              <a:t>45</a:t>
            </a:fld>
            <a:endParaRPr lang="nl-NL" dirty="0"/>
          </a:p>
        </p:txBody>
      </p:sp>
    </p:spTree>
    <p:extLst>
      <p:ext uri="{BB962C8B-B14F-4D97-AF65-F5344CB8AC3E}">
        <p14:creationId xmlns:p14="http://schemas.microsoft.com/office/powerpoint/2010/main" val="660298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9920-EEB6-4450-BC9B-2DD7DF431685}"/>
              </a:ext>
            </a:extLst>
          </p:cNvPr>
          <p:cNvSpPr>
            <a:spLocks noGrp="1"/>
          </p:cNvSpPr>
          <p:nvPr>
            <p:ph type="title"/>
          </p:nvPr>
        </p:nvSpPr>
        <p:spPr/>
        <p:txBody>
          <a:bodyPr>
            <a:normAutofit fontScale="90000"/>
          </a:bodyPr>
          <a:lstStyle/>
          <a:p>
            <a:r>
              <a:rPr lang="nl-NL" dirty="0"/>
              <a:t>6. Waar staat het overgangsrecht?</a:t>
            </a:r>
          </a:p>
        </p:txBody>
      </p:sp>
      <p:sp>
        <p:nvSpPr>
          <p:cNvPr id="3" name="Content Placeholder 2">
            <a:extLst>
              <a:ext uri="{FF2B5EF4-FFF2-40B4-BE49-F238E27FC236}">
                <a16:creationId xmlns:a16="http://schemas.microsoft.com/office/drawing/2014/main" id="{BBBF5B49-7007-4B09-B430-DA138C7D48CC}"/>
              </a:ext>
            </a:extLst>
          </p:cNvPr>
          <p:cNvSpPr>
            <a:spLocks noGrp="1"/>
          </p:cNvSpPr>
          <p:nvPr>
            <p:ph idx="1"/>
          </p:nvPr>
        </p:nvSpPr>
        <p:spPr/>
        <p:txBody>
          <a:bodyPr>
            <a:normAutofit fontScale="85000" lnSpcReduction="20000"/>
          </a:bodyPr>
          <a:lstStyle/>
          <a:p>
            <a:r>
              <a:rPr lang="nl-NL" dirty="0"/>
              <a:t>In de Omgevingswet (hoofdstuk 22; ingevoegd bij Invoeringswet)</a:t>
            </a:r>
          </a:p>
          <a:p>
            <a:endParaRPr lang="nl-NL" dirty="0"/>
          </a:p>
          <a:p>
            <a:r>
              <a:rPr lang="nl-NL" dirty="0"/>
              <a:t>In de Invoeringswet</a:t>
            </a:r>
          </a:p>
          <a:p>
            <a:endParaRPr lang="nl-NL" dirty="0"/>
          </a:p>
          <a:p>
            <a:r>
              <a:rPr lang="nl-NL" dirty="0"/>
              <a:t>In de Basis-</a:t>
            </a:r>
            <a:r>
              <a:rPr lang="nl-NL" dirty="0" err="1"/>
              <a:t>Amvb’s</a:t>
            </a:r>
            <a:r>
              <a:rPr lang="nl-NL" dirty="0"/>
              <a:t> (b.v. hoofdstuk 10a </a:t>
            </a:r>
            <a:r>
              <a:rPr lang="nl-NL" dirty="0" err="1"/>
              <a:t>Bkl</a:t>
            </a:r>
            <a:r>
              <a:rPr lang="nl-NL" dirty="0"/>
              <a:t> ingevoegd bij Invoeringsbesluit)</a:t>
            </a:r>
          </a:p>
          <a:p>
            <a:endParaRPr lang="nl-NL" dirty="0"/>
          </a:p>
          <a:p>
            <a:r>
              <a:rPr lang="nl-NL" dirty="0"/>
              <a:t>In het Invoeringsbesluit</a:t>
            </a:r>
          </a:p>
          <a:p>
            <a:endParaRPr lang="nl-NL" dirty="0"/>
          </a:p>
          <a:p>
            <a:r>
              <a:rPr lang="nl-NL" dirty="0"/>
              <a:t>In de Omgevingsregeling</a:t>
            </a:r>
          </a:p>
          <a:p>
            <a:endParaRPr lang="nl-NL" dirty="0"/>
          </a:p>
          <a:p>
            <a:r>
              <a:rPr lang="nl-NL" dirty="0"/>
              <a:t>In de Invoeringsregeling</a:t>
            </a:r>
          </a:p>
          <a:p>
            <a:endParaRPr lang="nl-NL" dirty="0"/>
          </a:p>
          <a:p>
            <a:r>
              <a:rPr lang="nl-NL" dirty="0"/>
              <a:t>In de bepalingen zelf:</a:t>
            </a:r>
          </a:p>
          <a:p>
            <a:pPr lvl="1"/>
            <a:r>
              <a:rPr lang="nl-NL" dirty="0"/>
              <a:t>‘nieuw’</a:t>
            </a:r>
          </a:p>
          <a:p>
            <a:pPr lvl="1"/>
            <a:r>
              <a:rPr lang="nl-NL" dirty="0"/>
              <a:t>eerbiedigende werking</a:t>
            </a:r>
          </a:p>
        </p:txBody>
      </p:sp>
      <p:sp>
        <p:nvSpPr>
          <p:cNvPr id="4" name="Slide Number Placeholder 3">
            <a:extLst>
              <a:ext uri="{FF2B5EF4-FFF2-40B4-BE49-F238E27FC236}">
                <a16:creationId xmlns:a16="http://schemas.microsoft.com/office/drawing/2014/main" id="{45EED52D-861A-40D4-81FE-1A7544974952}"/>
              </a:ext>
            </a:extLst>
          </p:cNvPr>
          <p:cNvSpPr>
            <a:spLocks noGrp="1"/>
          </p:cNvSpPr>
          <p:nvPr>
            <p:ph type="sldNum" sz="quarter" idx="12"/>
          </p:nvPr>
        </p:nvSpPr>
        <p:spPr/>
        <p:txBody>
          <a:bodyPr/>
          <a:lstStyle/>
          <a:p>
            <a:fld id="{C31F7836-E4B3-4985-A8BA-D04AF4A8C90B}" type="slidenum">
              <a:rPr lang="nl-NL" smtClean="0"/>
              <a:pPr/>
              <a:t>46</a:t>
            </a:fld>
            <a:endParaRPr lang="nl-NL" dirty="0"/>
          </a:p>
        </p:txBody>
      </p:sp>
    </p:spTree>
    <p:extLst>
      <p:ext uri="{BB962C8B-B14F-4D97-AF65-F5344CB8AC3E}">
        <p14:creationId xmlns:p14="http://schemas.microsoft.com/office/powerpoint/2010/main" val="268033246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96481-227D-4832-9036-48209A2AA833}"/>
              </a:ext>
            </a:extLst>
          </p:cNvPr>
          <p:cNvSpPr>
            <a:spLocks noGrp="1"/>
          </p:cNvSpPr>
          <p:nvPr>
            <p:ph type="title"/>
          </p:nvPr>
        </p:nvSpPr>
        <p:spPr/>
        <p:txBody>
          <a:bodyPr>
            <a:normAutofit fontScale="90000"/>
          </a:bodyPr>
          <a:lstStyle/>
          <a:p>
            <a:r>
              <a:rPr lang="nl-NL" dirty="0"/>
              <a:t>6. Overgangsrecht vergunningen / algemene regels</a:t>
            </a:r>
          </a:p>
        </p:txBody>
      </p:sp>
      <p:sp>
        <p:nvSpPr>
          <p:cNvPr id="5" name="Content Placeholder 4">
            <a:extLst>
              <a:ext uri="{FF2B5EF4-FFF2-40B4-BE49-F238E27FC236}">
                <a16:creationId xmlns:a16="http://schemas.microsoft.com/office/drawing/2014/main" id="{02D14EBC-2521-4851-837F-B7CD2A0531EA}"/>
              </a:ext>
            </a:extLst>
          </p:cNvPr>
          <p:cNvSpPr>
            <a:spLocks noGrp="1"/>
          </p:cNvSpPr>
          <p:nvPr>
            <p:ph idx="1"/>
          </p:nvPr>
        </p:nvSpPr>
        <p:spPr/>
        <p:txBody>
          <a:bodyPr>
            <a:normAutofit fontScale="92500" lnSpcReduction="10000"/>
          </a:bodyPr>
          <a:lstStyle/>
          <a:p>
            <a:r>
              <a:rPr lang="nl-NL" dirty="0"/>
              <a:t>Lopende aanvraag =&gt; </a:t>
            </a:r>
            <a:r>
              <a:rPr lang="nl-NL" dirty="0" err="1"/>
              <a:t>Wabo</a:t>
            </a:r>
            <a:r>
              <a:rPr lang="nl-NL" dirty="0"/>
              <a:t> en ‘oud’ recht</a:t>
            </a:r>
          </a:p>
          <a:p>
            <a:endParaRPr lang="nl-NL" dirty="0"/>
          </a:p>
          <a:p>
            <a:r>
              <a:rPr lang="nl-NL" dirty="0" err="1"/>
              <a:t>Wabo</a:t>
            </a:r>
            <a:r>
              <a:rPr lang="nl-NL" dirty="0"/>
              <a:t> vergunning =&gt; Ow-vergunning</a:t>
            </a:r>
          </a:p>
          <a:p>
            <a:endParaRPr lang="nl-NL" dirty="0"/>
          </a:p>
          <a:p>
            <a:r>
              <a:rPr lang="nl-NL" dirty="0"/>
              <a:t>Nieuwe vergunningplicht =&gt; tijdelijke omgevingsvergunning (2 jaar)</a:t>
            </a:r>
          </a:p>
          <a:p>
            <a:endParaRPr lang="nl-NL" dirty="0"/>
          </a:p>
          <a:p>
            <a:r>
              <a:rPr lang="nl-NL" dirty="0"/>
              <a:t>Vervallen vergunningplicht =&gt; voorschriften worden maatwerk (Bal)</a:t>
            </a:r>
          </a:p>
          <a:p>
            <a:endParaRPr lang="nl-NL" dirty="0"/>
          </a:p>
          <a:p>
            <a:pPr lvl="1"/>
            <a:r>
              <a:rPr lang="nl-NL" dirty="0"/>
              <a:t>Of: decentrale vergunning / decentraal maatwerk (bruidsschat)</a:t>
            </a:r>
          </a:p>
          <a:p>
            <a:pPr lvl="1"/>
            <a:endParaRPr lang="nl-NL" dirty="0"/>
          </a:p>
          <a:p>
            <a:r>
              <a:rPr lang="nl-NL" dirty="0"/>
              <a:t>Nieuwe aanvraag =&gt; Ow!</a:t>
            </a:r>
          </a:p>
          <a:p>
            <a:endParaRPr lang="nl-NL" dirty="0"/>
          </a:p>
          <a:p>
            <a:r>
              <a:rPr lang="nl-NL" dirty="0"/>
              <a:t>50.000 bestemmingsplannen gaan op in 355 omgevingsplannen</a:t>
            </a:r>
          </a:p>
          <a:p>
            <a:endParaRPr lang="nl-NL" dirty="0"/>
          </a:p>
          <a:p>
            <a:endParaRPr lang="nl-NL" dirty="0"/>
          </a:p>
          <a:p>
            <a:endParaRPr lang="nl-NL" dirty="0"/>
          </a:p>
          <a:p>
            <a:endParaRPr lang="nl-NL" dirty="0"/>
          </a:p>
        </p:txBody>
      </p:sp>
      <p:sp>
        <p:nvSpPr>
          <p:cNvPr id="3" name="Slide Number Placeholder 2">
            <a:extLst>
              <a:ext uri="{FF2B5EF4-FFF2-40B4-BE49-F238E27FC236}">
                <a16:creationId xmlns:a16="http://schemas.microsoft.com/office/drawing/2014/main" id="{4CDCDA57-A49A-4A06-A961-F8A573D1807E}"/>
              </a:ext>
            </a:extLst>
          </p:cNvPr>
          <p:cNvSpPr>
            <a:spLocks noGrp="1"/>
          </p:cNvSpPr>
          <p:nvPr>
            <p:ph type="sldNum" sz="quarter" idx="12"/>
          </p:nvPr>
        </p:nvSpPr>
        <p:spPr/>
        <p:txBody>
          <a:bodyPr/>
          <a:lstStyle/>
          <a:p>
            <a:fld id="{C31F7836-E4B3-4985-A8BA-D04AF4A8C90B}" type="slidenum">
              <a:rPr lang="nl-NL" smtClean="0"/>
              <a:pPr/>
              <a:t>47</a:t>
            </a:fld>
            <a:endParaRPr lang="nl-NL" dirty="0"/>
          </a:p>
        </p:txBody>
      </p:sp>
    </p:spTree>
    <p:extLst>
      <p:ext uri="{BB962C8B-B14F-4D97-AF65-F5344CB8AC3E}">
        <p14:creationId xmlns:p14="http://schemas.microsoft.com/office/powerpoint/2010/main" val="92860410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7. </a:t>
            </a:r>
            <a:r>
              <a:rPr lang="nl-NL" sz="2400" dirty="0"/>
              <a:t>Invoering van de Omgevingswet</a:t>
            </a:r>
            <a:endParaRPr lang="nl-NL" sz="2249" dirty="0"/>
          </a:p>
        </p:txBody>
      </p:sp>
      <p:sp>
        <p:nvSpPr>
          <p:cNvPr id="7" name="Tijdelijke aanduiding voor inhoud 6">
            <a:extLst>
              <a:ext uri="{FF2B5EF4-FFF2-40B4-BE49-F238E27FC236}">
                <a16:creationId xmlns:a16="http://schemas.microsoft.com/office/drawing/2014/main" id="{5EC29EBD-9B14-4E60-B287-6A411A62C337}"/>
              </a:ext>
            </a:extLst>
          </p:cNvPr>
          <p:cNvSpPr>
            <a:spLocks noGrp="1"/>
          </p:cNvSpPr>
          <p:nvPr>
            <p:ph idx="1"/>
          </p:nvPr>
        </p:nvSpPr>
        <p:spPr/>
        <p:txBody>
          <a:bodyPr>
            <a:normAutofit/>
          </a:bodyPr>
          <a:lstStyle/>
          <a:p>
            <a:r>
              <a:rPr lang="nl-NL" sz="1500" dirty="0"/>
              <a:t>Invoeringswet Omgevingswet:</a:t>
            </a:r>
          </a:p>
          <a:p>
            <a:endParaRPr lang="nl-NL" sz="1500" dirty="0"/>
          </a:p>
          <a:p>
            <a:r>
              <a:rPr lang="nl-NL" sz="1500" dirty="0"/>
              <a:t>Via Invoeringsbesluit Omgevingswet, Invoeringsregeling Omgevingswet</a:t>
            </a:r>
          </a:p>
          <a:p>
            <a:endParaRPr lang="nl-NL" sz="1500" dirty="0"/>
          </a:p>
          <a:p>
            <a:r>
              <a:rPr lang="nl-NL" sz="1500" dirty="0"/>
              <a:t>Maar was het maar zo eenvoudig…</a:t>
            </a:r>
          </a:p>
          <a:p>
            <a:endParaRPr lang="nl-NL" sz="1350" dirty="0">
              <a:solidFill>
                <a:srgbClr val="000000"/>
              </a:solidFill>
              <a:latin typeface="Open Sans" panose="020B0606030504020204" pitchFamily="34" charset="0"/>
            </a:endParaRPr>
          </a:p>
          <a:p>
            <a:pPr marL="0" indent="0">
              <a:buNone/>
            </a:pPr>
            <a:endParaRPr lang="nl-NL" sz="1350" dirty="0">
              <a:solidFill>
                <a:srgbClr val="000000"/>
              </a:solidFill>
              <a:latin typeface="Open Sans" panose="020B0606030504020204" pitchFamily="34" charset="0"/>
            </a:endParaRPr>
          </a:p>
        </p:txBody>
      </p:sp>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48</a:t>
            </a:fld>
            <a:endParaRPr lang="en-GB" dirty="0"/>
          </a:p>
        </p:txBody>
      </p:sp>
    </p:spTree>
    <p:extLst>
      <p:ext uri="{BB962C8B-B14F-4D97-AF65-F5344CB8AC3E}">
        <p14:creationId xmlns:p14="http://schemas.microsoft.com/office/powerpoint/2010/main" val="43903386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7. </a:t>
            </a:r>
            <a:r>
              <a:rPr lang="nl-NL" sz="2400" dirty="0"/>
              <a:t>Invoering van de Omgevingswet</a:t>
            </a:r>
            <a:endParaRPr lang="nl-NL" sz="2249" dirty="0"/>
          </a:p>
        </p:txBody>
      </p:sp>
      <p:pic>
        <p:nvPicPr>
          <p:cNvPr id="5" name="Tijdelijke aanduiding voor inhoud 4">
            <a:extLst>
              <a:ext uri="{FF2B5EF4-FFF2-40B4-BE49-F238E27FC236}">
                <a16:creationId xmlns:a16="http://schemas.microsoft.com/office/drawing/2014/main" id="{F6B1B376-01FE-975F-3357-949B123AB9EB}"/>
              </a:ext>
            </a:extLst>
          </p:cNvPr>
          <p:cNvPicPr>
            <a:picLocks noGrp="1" noChangeAspect="1"/>
          </p:cNvPicPr>
          <p:nvPr>
            <p:ph idx="1"/>
          </p:nvPr>
        </p:nvPicPr>
        <p:blipFill>
          <a:blip r:embed="rId3"/>
          <a:stretch>
            <a:fillRect/>
          </a:stretch>
        </p:blipFill>
        <p:spPr>
          <a:xfrm>
            <a:off x="1662420" y="892175"/>
            <a:ext cx="5784236" cy="3865563"/>
          </a:xfrm>
        </p:spPr>
      </p:pic>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49</a:t>
            </a:fld>
            <a:endParaRPr lang="en-GB" dirty="0"/>
          </a:p>
        </p:txBody>
      </p:sp>
    </p:spTree>
    <p:extLst>
      <p:ext uri="{BB962C8B-B14F-4D97-AF65-F5344CB8AC3E}">
        <p14:creationId xmlns:p14="http://schemas.microsoft.com/office/powerpoint/2010/main" val="253678188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nl-NL" dirty="0"/>
              <a:t>1. Beleidscyclus en instrumenten Omgevingswet</a:t>
            </a:r>
          </a:p>
        </p:txBody>
      </p:sp>
      <p:sp>
        <p:nvSpPr>
          <p:cNvPr id="4" name="Slide Number Placeholder 3"/>
          <p:cNvSpPr>
            <a:spLocks noGrp="1"/>
          </p:cNvSpPr>
          <p:nvPr>
            <p:ph type="sldNum" sz="quarter" idx="12"/>
          </p:nvPr>
        </p:nvSpPr>
        <p:spPr/>
        <p:txBody>
          <a:bodyPr/>
          <a:lstStyle/>
          <a:p>
            <a:fld id="{C31F7836-E4B3-4985-A8BA-D04AF4A8C90B}" type="slidenum">
              <a:rPr lang="nl-NL" smtClean="0"/>
              <a:pPr/>
              <a:t>5</a:t>
            </a:fld>
            <a:endParaRPr lang="nl-NL" dirty="0"/>
          </a:p>
        </p:txBody>
      </p:sp>
      <p:grpSp>
        <p:nvGrpSpPr>
          <p:cNvPr id="3" name="Groep 2">
            <a:extLst>
              <a:ext uri="{FF2B5EF4-FFF2-40B4-BE49-F238E27FC236}">
                <a16:creationId xmlns:a16="http://schemas.microsoft.com/office/drawing/2014/main" id="{184247A5-AF80-4363-A60A-CB9A51FD8DB3}"/>
              </a:ext>
            </a:extLst>
          </p:cNvPr>
          <p:cNvGrpSpPr/>
          <p:nvPr/>
        </p:nvGrpSpPr>
        <p:grpSpPr>
          <a:xfrm>
            <a:off x="2113359" y="915566"/>
            <a:ext cx="4917281" cy="3676297"/>
            <a:chOff x="2113359" y="917315"/>
            <a:chExt cx="4917281" cy="3676297"/>
          </a:xfrm>
        </p:grpSpPr>
        <p:sp>
          <p:nvSpPr>
            <p:cNvPr id="6" name="Vrije vorm: vorm 5">
              <a:extLst>
                <a:ext uri="{FF2B5EF4-FFF2-40B4-BE49-F238E27FC236}">
                  <a16:creationId xmlns:a16="http://schemas.microsoft.com/office/drawing/2014/main" id="{50C13BEA-DE73-4614-9B0F-5981B08862A3}"/>
                </a:ext>
              </a:extLst>
            </p:cNvPr>
            <p:cNvSpPr/>
            <p:nvPr/>
          </p:nvSpPr>
          <p:spPr>
            <a:xfrm>
              <a:off x="4281880" y="917315"/>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a:solidFill>
              <a:srgbClr val="0057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3" tIns="258575" rIns="230904" bIns="258574" numCol="1" spcCol="1270" anchor="ctr" anchorCtr="0">
              <a:noAutofit/>
            </a:bodyPr>
            <a:lstStyle/>
            <a:p>
              <a:pPr marL="0" lvl="0" indent="0" algn="ctr" defTabSz="533400">
                <a:lnSpc>
                  <a:spcPct val="90000"/>
                </a:lnSpc>
                <a:spcBef>
                  <a:spcPct val="0"/>
                </a:spcBef>
                <a:spcAft>
                  <a:spcPct val="35000"/>
                </a:spcAft>
                <a:buNone/>
              </a:pPr>
              <a:r>
                <a:rPr lang="nl-NL" sz="1050" b="1" kern="1200" dirty="0"/>
                <a:t>Omgevings-</a:t>
              </a:r>
            </a:p>
            <a:p>
              <a:pPr marL="0" lvl="0" indent="0" algn="ctr" defTabSz="533400">
                <a:lnSpc>
                  <a:spcPct val="90000"/>
                </a:lnSpc>
                <a:spcBef>
                  <a:spcPct val="0"/>
                </a:spcBef>
                <a:spcAft>
                  <a:spcPct val="35000"/>
                </a:spcAft>
                <a:buNone/>
              </a:pPr>
              <a:r>
                <a:rPr lang="nl-NL" sz="1050" b="1" kern="1200" dirty="0"/>
                <a:t>waarden</a:t>
              </a:r>
            </a:p>
          </p:txBody>
        </p:sp>
        <p:sp>
          <p:nvSpPr>
            <p:cNvPr id="7" name="Rechthoek 6">
              <a:extLst>
                <a:ext uri="{FF2B5EF4-FFF2-40B4-BE49-F238E27FC236}">
                  <a16:creationId xmlns:a16="http://schemas.microsoft.com/office/drawing/2014/main" id="{0CB9F8F0-3A68-4275-8BDE-BEC8F4C5A661}"/>
                </a:ext>
              </a:extLst>
            </p:cNvPr>
            <p:cNvSpPr/>
            <p:nvPr/>
          </p:nvSpPr>
          <p:spPr>
            <a:xfrm>
              <a:off x="5506283" y="1190498"/>
              <a:ext cx="1524357" cy="8195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dirty="0"/>
            </a:p>
          </p:txBody>
        </p:sp>
        <p:sp>
          <p:nvSpPr>
            <p:cNvPr id="9" name="Vrije vorm: vorm 8">
              <a:extLst>
                <a:ext uri="{FF2B5EF4-FFF2-40B4-BE49-F238E27FC236}">
                  <a16:creationId xmlns:a16="http://schemas.microsoft.com/office/drawing/2014/main" id="{3FAC10FD-301B-4F03-B42E-B1DF9AC2D8EC}"/>
                </a:ext>
              </a:extLst>
            </p:cNvPr>
            <p:cNvSpPr/>
            <p:nvPr/>
          </p:nvSpPr>
          <p:spPr>
            <a:xfrm>
              <a:off x="2998469" y="917315"/>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a:solidFill>
              <a:srgbClr val="0057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183" tIns="212855" rIns="185184" bIns="212854" numCol="1" spcCol="1270" anchor="ctr" anchorCtr="0">
              <a:noAutofit/>
            </a:bodyPr>
            <a:lstStyle/>
            <a:p>
              <a:pPr marL="0" lvl="0" indent="0" algn="ctr" defTabSz="400050">
                <a:lnSpc>
                  <a:spcPct val="90000"/>
                </a:lnSpc>
                <a:spcBef>
                  <a:spcPct val="0"/>
                </a:spcBef>
                <a:spcAft>
                  <a:spcPct val="35000"/>
                </a:spcAft>
                <a:buNone/>
              </a:pPr>
              <a:r>
                <a:rPr lang="nl-NL" sz="1050" b="1" kern="1200" dirty="0" err="1"/>
                <a:t>Omgevings</a:t>
              </a:r>
              <a:endParaRPr lang="nl-NL" sz="1050" b="1" kern="1200" dirty="0"/>
            </a:p>
            <a:p>
              <a:pPr marL="0" lvl="0" indent="0" algn="ctr" defTabSz="400050">
                <a:lnSpc>
                  <a:spcPct val="90000"/>
                </a:lnSpc>
                <a:spcBef>
                  <a:spcPct val="0"/>
                </a:spcBef>
                <a:spcAft>
                  <a:spcPct val="35000"/>
                </a:spcAft>
                <a:buNone/>
              </a:pPr>
              <a:r>
                <a:rPr lang="nl-NL" sz="1050" b="1" kern="1200" dirty="0"/>
                <a:t>-</a:t>
              </a:r>
            </a:p>
            <a:p>
              <a:pPr marL="0" lvl="0" indent="0" algn="ctr" defTabSz="400050">
                <a:lnSpc>
                  <a:spcPct val="90000"/>
                </a:lnSpc>
                <a:spcBef>
                  <a:spcPct val="0"/>
                </a:spcBef>
                <a:spcAft>
                  <a:spcPct val="35000"/>
                </a:spcAft>
                <a:buNone/>
              </a:pPr>
              <a:r>
                <a:rPr lang="nl-NL" sz="1050" b="1" kern="1200" dirty="0"/>
                <a:t>visie</a:t>
              </a:r>
            </a:p>
          </p:txBody>
        </p:sp>
        <p:sp>
          <p:nvSpPr>
            <p:cNvPr id="11" name="Vrije vorm: vorm 10">
              <a:extLst>
                <a:ext uri="{FF2B5EF4-FFF2-40B4-BE49-F238E27FC236}">
                  <a16:creationId xmlns:a16="http://schemas.microsoft.com/office/drawing/2014/main" id="{018A3B07-E21F-4683-B3C5-D95349BD80DF}"/>
                </a:ext>
              </a:extLst>
            </p:cNvPr>
            <p:cNvSpPr/>
            <p:nvPr/>
          </p:nvSpPr>
          <p:spPr>
            <a:xfrm>
              <a:off x="3637716" y="2076701"/>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473" tIns="247145" rIns="219474" bIns="247144" numCol="1" spcCol="1270" anchor="ctr" anchorCtr="0">
              <a:noAutofit/>
            </a:bodyPr>
            <a:lstStyle/>
            <a:p>
              <a:pPr marL="0" lvl="0" indent="0" algn="ctr" defTabSz="400050">
                <a:lnSpc>
                  <a:spcPct val="90000"/>
                </a:lnSpc>
                <a:spcBef>
                  <a:spcPct val="0"/>
                </a:spcBef>
                <a:spcAft>
                  <a:spcPct val="35000"/>
                </a:spcAft>
                <a:buNone/>
              </a:pPr>
              <a:r>
                <a:rPr lang="nl-NL" sz="1050" b="1" kern="1200" dirty="0"/>
                <a:t>Instructie</a:t>
              </a:r>
            </a:p>
            <a:p>
              <a:pPr marL="0" lvl="0" indent="0" algn="ctr" defTabSz="400050">
                <a:lnSpc>
                  <a:spcPct val="90000"/>
                </a:lnSpc>
                <a:spcBef>
                  <a:spcPct val="0"/>
                </a:spcBef>
                <a:spcAft>
                  <a:spcPct val="35000"/>
                </a:spcAft>
                <a:buNone/>
              </a:pPr>
              <a:r>
                <a:rPr lang="nl-NL" sz="1050" b="1" kern="1200" dirty="0"/>
                <a:t>-</a:t>
              </a:r>
            </a:p>
            <a:p>
              <a:pPr marL="0" lvl="0" indent="0" algn="ctr" defTabSz="400050">
                <a:lnSpc>
                  <a:spcPct val="90000"/>
                </a:lnSpc>
                <a:spcBef>
                  <a:spcPct val="0"/>
                </a:spcBef>
                <a:spcAft>
                  <a:spcPct val="35000"/>
                </a:spcAft>
                <a:buNone/>
              </a:pPr>
              <a:r>
                <a:rPr lang="nl-NL" sz="1050" b="1" kern="1200" dirty="0"/>
                <a:t>regels</a:t>
              </a:r>
            </a:p>
          </p:txBody>
        </p:sp>
        <p:sp>
          <p:nvSpPr>
            <p:cNvPr id="12" name="Rechthoek 11">
              <a:extLst>
                <a:ext uri="{FF2B5EF4-FFF2-40B4-BE49-F238E27FC236}">
                  <a16:creationId xmlns:a16="http://schemas.microsoft.com/office/drawing/2014/main" id="{9841E5F4-2D3D-4064-BB01-FEDD90A24A42}"/>
                </a:ext>
              </a:extLst>
            </p:cNvPr>
            <p:cNvSpPr/>
            <p:nvPr/>
          </p:nvSpPr>
          <p:spPr>
            <a:xfrm>
              <a:off x="2113359" y="2349884"/>
              <a:ext cx="1475184" cy="8195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dirty="0"/>
            </a:p>
          </p:txBody>
        </p:sp>
        <p:sp>
          <p:nvSpPr>
            <p:cNvPr id="13" name="Vrije vorm: vorm 12">
              <a:extLst>
                <a:ext uri="{FF2B5EF4-FFF2-40B4-BE49-F238E27FC236}">
                  <a16:creationId xmlns:a16="http://schemas.microsoft.com/office/drawing/2014/main" id="{57CE7CFD-24FB-4B80-B818-152DEF8CDA15}"/>
                </a:ext>
              </a:extLst>
            </p:cNvPr>
            <p:cNvSpPr/>
            <p:nvPr/>
          </p:nvSpPr>
          <p:spPr>
            <a:xfrm>
              <a:off x="4921126" y="2076701"/>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183" tIns="212855" rIns="185184" bIns="212854" numCol="1" spcCol="1270" anchor="ctr" anchorCtr="0">
              <a:noAutofit/>
            </a:bodyPr>
            <a:lstStyle/>
            <a:p>
              <a:pPr marL="0" lvl="0" indent="0" algn="ctr" defTabSz="488950">
                <a:lnSpc>
                  <a:spcPct val="90000"/>
                </a:lnSpc>
                <a:spcBef>
                  <a:spcPct val="0"/>
                </a:spcBef>
                <a:spcAft>
                  <a:spcPct val="35000"/>
                </a:spcAft>
                <a:buNone/>
              </a:pPr>
              <a:r>
                <a:rPr lang="nl-NL" sz="1000" b="1" kern="1200" dirty="0"/>
                <a:t>Programma’s</a:t>
              </a:r>
            </a:p>
          </p:txBody>
        </p:sp>
        <p:sp>
          <p:nvSpPr>
            <p:cNvPr id="14" name="Vrije vorm: vorm 13">
              <a:extLst>
                <a:ext uri="{FF2B5EF4-FFF2-40B4-BE49-F238E27FC236}">
                  <a16:creationId xmlns:a16="http://schemas.microsoft.com/office/drawing/2014/main" id="{2AC51E09-2DC7-4483-BF6D-B6DF0B91F4E4}"/>
                </a:ext>
              </a:extLst>
            </p:cNvPr>
            <p:cNvSpPr/>
            <p:nvPr/>
          </p:nvSpPr>
          <p:spPr>
            <a:xfrm>
              <a:off x="4283971" y="3227700"/>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a:solidFill>
              <a:srgbClr val="D5C7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283" tIns="250955" rIns="223284" bIns="250954" numCol="1" spcCol="1270" anchor="ctr" anchorCtr="0">
              <a:noAutofit/>
            </a:bodyPr>
            <a:lstStyle/>
            <a:p>
              <a:pPr marL="0" lvl="0" indent="0" algn="ctr" defTabSz="444500">
                <a:lnSpc>
                  <a:spcPct val="90000"/>
                </a:lnSpc>
                <a:spcBef>
                  <a:spcPct val="0"/>
                </a:spcBef>
                <a:spcAft>
                  <a:spcPct val="35000"/>
                </a:spcAft>
                <a:buNone/>
              </a:pPr>
              <a:r>
                <a:rPr lang="nl-NL" sz="1000" b="1" kern="1200" dirty="0"/>
                <a:t>Project-besluit</a:t>
              </a:r>
            </a:p>
          </p:txBody>
        </p:sp>
        <p:sp>
          <p:nvSpPr>
            <p:cNvPr id="15" name="Rechthoek 14">
              <a:extLst>
                <a:ext uri="{FF2B5EF4-FFF2-40B4-BE49-F238E27FC236}">
                  <a16:creationId xmlns:a16="http://schemas.microsoft.com/office/drawing/2014/main" id="{35ADDDE5-DCD4-4B97-B2B4-3A54EE6B9A04}"/>
                </a:ext>
              </a:extLst>
            </p:cNvPr>
            <p:cNvSpPr/>
            <p:nvPr/>
          </p:nvSpPr>
          <p:spPr>
            <a:xfrm>
              <a:off x="5506283" y="3509270"/>
              <a:ext cx="1524357" cy="8195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dirty="0"/>
            </a:p>
          </p:txBody>
        </p:sp>
        <p:sp>
          <p:nvSpPr>
            <p:cNvPr id="16" name="Vrije vorm: vorm 15">
              <a:extLst>
                <a:ext uri="{FF2B5EF4-FFF2-40B4-BE49-F238E27FC236}">
                  <a16:creationId xmlns:a16="http://schemas.microsoft.com/office/drawing/2014/main" id="{9C531254-D98C-41DF-8E9F-8982E59845F2}"/>
                </a:ext>
              </a:extLst>
            </p:cNvPr>
            <p:cNvSpPr/>
            <p:nvPr/>
          </p:nvSpPr>
          <p:spPr>
            <a:xfrm>
              <a:off x="3000561" y="3219819"/>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a:solidFill>
              <a:srgbClr val="D5C7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183" tIns="212855" rIns="185184" bIns="212854" numCol="1" spcCol="1270" anchor="ctr" anchorCtr="0">
              <a:noAutofit/>
            </a:bodyPr>
            <a:lstStyle/>
            <a:p>
              <a:pPr marL="0" lvl="0" indent="0" algn="ctr" defTabSz="533400">
                <a:lnSpc>
                  <a:spcPct val="90000"/>
                </a:lnSpc>
                <a:spcBef>
                  <a:spcPct val="0"/>
                </a:spcBef>
                <a:spcAft>
                  <a:spcPct val="35000"/>
                </a:spcAft>
                <a:buNone/>
              </a:pPr>
              <a:r>
                <a:rPr lang="nl-NL" sz="1050" b="1" kern="1200" dirty="0" err="1"/>
                <a:t>Omgevings</a:t>
              </a:r>
              <a:endParaRPr lang="nl-NL" sz="1050" b="1" kern="1200" dirty="0"/>
            </a:p>
            <a:p>
              <a:pPr marL="0" lvl="0" indent="0" algn="ctr" defTabSz="533400">
                <a:lnSpc>
                  <a:spcPct val="90000"/>
                </a:lnSpc>
                <a:spcBef>
                  <a:spcPct val="0"/>
                </a:spcBef>
                <a:spcAft>
                  <a:spcPct val="35000"/>
                </a:spcAft>
                <a:buNone/>
              </a:pPr>
              <a:r>
                <a:rPr lang="nl-NL" sz="1050" b="1" kern="1200" dirty="0"/>
                <a:t>-</a:t>
              </a:r>
            </a:p>
            <a:p>
              <a:pPr marL="0" lvl="0" indent="0" algn="ctr" defTabSz="533400">
                <a:lnSpc>
                  <a:spcPct val="90000"/>
                </a:lnSpc>
                <a:spcBef>
                  <a:spcPct val="0"/>
                </a:spcBef>
                <a:spcAft>
                  <a:spcPct val="35000"/>
                </a:spcAft>
                <a:buNone/>
              </a:pPr>
              <a:r>
                <a:rPr lang="nl-NL" sz="1050" b="1" kern="1200" dirty="0"/>
                <a:t>vergunning</a:t>
              </a:r>
            </a:p>
          </p:txBody>
        </p:sp>
      </p:grpSp>
      <p:sp>
        <p:nvSpPr>
          <p:cNvPr id="18" name="Vrije vorm: vorm 17">
            <a:extLst>
              <a:ext uri="{FF2B5EF4-FFF2-40B4-BE49-F238E27FC236}">
                <a16:creationId xmlns:a16="http://schemas.microsoft.com/office/drawing/2014/main" id="{4D75B17E-CD34-4815-A683-2E6078294F23}"/>
              </a:ext>
            </a:extLst>
          </p:cNvPr>
          <p:cNvSpPr/>
          <p:nvPr/>
        </p:nvSpPr>
        <p:spPr>
          <a:xfrm>
            <a:off x="2375545" y="2041944"/>
            <a:ext cx="1188343" cy="1365912"/>
          </a:xfrm>
          <a:custGeom>
            <a:avLst/>
            <a:gdLst>
              <a:gd name="connsiteX0" fmla="*/ 0 w 1365911"/>
              <a:gd name="connsiteY0" fmla="*/ 594171 h 1188342"/>
              <a:gd name="connsiteX1" fmla="*/ 297086 w 1365911"/>
              <a:gd name="connsiteY1" fmla="*/ 0 h 1188342"/>
              <a:gd name="connsiteX2" fmla="*/ 1068826 w 1365911"/>
              <a:gd name="connsiteY2" fmla="*/ 0 h 1188342"/>
              <a:gd name="connsiteX3" fmla="*/ 1365911 w 1365911"/>
              <a:gd name="connsiteY3" fmla="*/ 594171 h 1188342"/>
              <a:gd name="connsiteX4" fmla="*/ 1068826 w 1365911"/>
              <a:gd name="connsiteY4" fmla="*/ 1188342 h 1188342"/>
              <a:gd name="connsiteX5" fmla="*/ 297086 w 1365911"/>
              <a:gd name="connsiteY5" fmla="*/ 1188342 h 1188342"/>
              <a:gd name="connsiteX6" fmla="*/ 0 w 1365911"/>
              <a:gd name="connsiteY6" fmla="*/ 594171 h 118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911" h="1188342">
                <a:moveTo>
                  <a:pt x="682956" y="0"/>
                </a:moveTo>
                <a:lnTo>
                  <a:pt x="1365910" y="258465"/>
                </a:lnTo>
                <a:lnTo>
                  <a:pt x="1365910" y="929878"/>
                </a:lnTo>
                <a:lnTo>
                  <a:pt x="682956" y="1188342"/>
                </a:lnTo>
                <a:lnTo>
                  <a:pt x="1" y="929878"/>
                </a:lnTo>
                <a:lnTo>
                  <a:pt x="1" y="258465"/>
                </a:lnTo>
                <a:lnTo>
                  <a:pt x="68295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473" tIns="247145" rIns="219474" bIns="247144" numCol="1" spcCol="1270" anchor="ctr" anchorCtr="0">
            <a:noAutofit/>
          </a:bodyPr>
          <a:lstStyle/>
          <a:p>
            <a:pPr marL="0" lvl="0" indent="0" algn="ctr" defTabSz="400050">
              <a:lnSpc>
                <a:spcPct val="90000"/>
              </a:lnSpc>
              <a:spcBef>
                <a:spcPct val="0"/>
              </a:spcBef>
              <a:spcAft>
                <a:spcPct val="35000"/>
              </a:spcAft>
              <a:buNone/>
            </a:pPr>
            <a:r>
              <a:rPr lang="nl-NL" sz="1200" b="1" kern="1200" dirty="0"/>
              <a:t>Algemene regels</a:t>
            </a:r>
          </a:p>
        </p:txBody>
      </p:sp>
    </p:spTree>
    <p:extLst>
      <p:ext uri="{BB962C8B-B14F-4D97-AF65-F5344CB8AC3E}">
        <p14:creationId xmlns:p14="http://schemas.microsoft.com/office/powerpoint/2010/main" val="249069560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7. </a:t>
            </a:r>
            <a:r>
              <a:rPr lang="nl-NL" sz="2400" dirty="0"/>
              <a:t>Invoering van de Omgevingswet</a:t>
            </a:r>
            <a:endParaRPr lang="nl-NL" sz="2249" dirty="0"/>
          </a:p>
        </p:txBody>
      </p:sp>
      <p:sp>
        <p:nvSpPr>
          <p:cNvPr id="7" name="Tijdelijke aanduiding voor inhoud 6">
            <a:extLst>
              <a:ext uri="{FF2B5EF4-FFF2-40B4-BE49-F238E27FC236}">
                <a16:creationId xmlns:a16="http://schemas.microsoft.com/office/drawing/2014/main" id="{5EC29EBD-9B14-4E60-B287-6A411A62C337}"/>
              </a:ext>
            </a:extLst>
          </p:cNvPr>
          <p:cNvSpPr>
            <a:spLocks noGrp="1"/>
          </p:cNvSpPr>
          <p:nvPr>
            <p:ph idx="1"/>
          </p:nvPr>
        </p:nvSpPr>
        <p:spPr>
          <a:xfrm>
            <a:off x="468000" y="891413"/>
            <a:ext cx="8424480" cy="3866146"/>
          </a:xfrm>
        </p:spPr>
        <p:txBody>
          <a:bodyPr>
            <a:normAutofit/>
          </a:bodyPr>
          <a:lstStyle/>
          <a:p>
            <a:pPr marL="0" indent="0">
              <a:buNone/>
            </a:pPr>
            <a:r>
              <a:rPr lang="nl-NL" sz="1400" dirty="0"/>
              <a:t>Inwerkingtreding van het stelsel op 1-1-2024</a:t>
            </a:r>
          </a:p>
          <a:p>
            <a:pPr marL="0" indent="0">
              <a:buNone/>
            </a:pPr>
            <a:endParaRPr lang="nl-NL" sz="1400" dirty="0"/>
          </a:p>
          <a:p>
            <a:pPr marL="0" indent="0">
              <a:buNone/>
            </a:pPr>
            <a:r>
              <a:rPr lang="nl-NL" sz="1400" dirty="0"/>
              <a:t>1. Inwerkingtreding van:</a:t>
            </a:r>
          </a:p>
          <a:p>
            <a:pPr marL="284886" lvl="1" indent="0">
              <a:buNone/>
            </a:pPr>
            <a:r>
              <a:rPr lang="nl-NL" sz="1400" dirty="0"/>
              <a:t>De Omgevingswet</a:t>
            </a:r>
          </a:p>
          <a:p>
            <a:pPr marL="0" indent="0">
              <a:buNone/>
            </a:pPr>
            <a:r>
              <a:rPr lang="nl-NL" sz="1400" dirty="0"/>
              <a:t>Via Inwerkingtredings-KB (22 maart 2023, Stb. 2023, 89)</a:t>
            </a:r>
          </a:p>
          <a:p>
            <a:pPr marL="0" indent="0">
              <a:buNone/>
            </a:pPr>
            <a:r>
              <a:rPr lang="nl-NL" sz="1400" dirty="0"/>
              <a:t>(Stemming in de EK 14 maart 2023)</a:t>
            </a:r>
          </a:p>
        </p:txBody>
      </p:sp>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50</a:t>
            </a:fld>
            <a:endParaRPr lang="en-GB" dirty="0"/>
          </a:p>
        </p:txBody>
      </p:sp>
    </p:spTree>
    <p:extLst>
      <p:ext uri="{BB962C8B-B14F-4D97-AF65-F5344CB8AC3E}">
        <p14:creationId xmlns:p14="http://schemas.microsoft.com/office/powerpoint/2010/main" val="72016785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7. </a:t>
            </a:r>
            <a:r>
              <a:rPr lang="nl-NL" sz="2400" dirty="0"/>
              <a:t>Invoering van de Omgevingswet</a:t>
            </a:r>
            <a:endParaRPr lang="nl-NL" sz="2249" dirty="0"/>
          </a:p>
        </p:txBody>
      </p:sp>
      <p:sp>
        <p:nvSpPr>
          <p:cNvPr id="7" name="Tijdelijke aanduiding voor inhoud 6">
            <a:extLst>
              <a:ext uri="{FF2B5EF4-FFF2-40B4-BE49-F238E27FC236}">
                <a16:creationId xmlns:a16="http://schemas.microsoft.com/office/drawing/2014/main" id="{5EC29EBD-9B14-4E60-B287-6A411A62C337}"/>
              </a:ext>
            </a:extLst>
          </p:cNvPr>
          <p:cNvSpPr>
            <a:spLocks noGrp="1"/>
          </p:cNvSpPr>
          <p:nvPr>
            <p:ph idx="1"/>
          </p:nvPr>
        </p:nvSpPr>
        <p:spPr>
          <a:xfrm>
            <a:off x="468000" y="891413"/>
            <a:ext cx="8424480" cy="3866146"/>
          </a:xfrm>
        </p:spPr>
        <p:txBody>
          <a:bodyPr>
            <a:normAutofit/>
          </a:bodyPr>
          <a:lstStyle/>
          <a:p>
            <a:pPr marL="0" indent="0">
              <a:buNone/>
            </a:pPr>
            <a:r>
              <a:rPr lang="nl-NL" sz="1400" dirty="0"/>
              <a:t>Inwerkingtreding van het stelsel op 1-1-2024</a:t>
            </a:r>
          </a:p>
          <a:p>
            <a:pPr marL="0" indent="0">
              <a:buNone/>
            </a:pPr>
            <a:endParaRPr lang="nl-NL" sz="1400" dirty="0"/>
          </a:p>
          <a:p>
            <a:pPr marL="0" indent="0">
              <a:buNone/>
            </a:pPr>
            <a:r>
              <a:rPr lang="nl-NL" sz="1400" dirty="0"/>
              <a:t>2. Inwerkingtreding van:</a:t>
            </a:r>
          </a:p>
          <a:p>
            <a:pPr marL="284886" lvl="1" indent="0">
              <a:buNone/>
            </a:pPr>
            <a:r>
              <a:rPr lang="nl-NL" sz="1400" dirty="0"/>
              <a:t>4 AMvB’s… en 27 andere </a:t>
            </a:r>
            <a:r>
              <a:rPr lang="nl-NL" sz="1400" dirty="0" err="1"/>
              <a:t>AMVB’s</a:t>
            </a:r>
            <a:endParaRPr lang="nl-NL" sz="1400" dirty="0"/>
          </a:p>
          <a:p>
            <a:pPr marL="284886" lvl="1" indent="0">
              <a:buNone/>
            </a:pPr>
            <a:r>
              <a:rPr lang="nl-NL" sz="1400" dirty="0"/>
              <a:t>Invoeringswet, Aanvullingswetten, Invoeringsbesluit, 4 Aanvullingsbesluiten</a:t>
            </a:r>
          </a:p>
          <a:p>
            <a:pPr marL="284886" lvl="1" indent="0">
              <a:buNone/>
            </a:pPr>
            <a:r>
              <a:rPr lang="nl-NL" sz="1400" dirty="0"/>
              <a:t>10 andere wetten</a:t>
            </a:r>
          </a:p>
          <a:p>
            <a:pPr marL="0" indent="0">
              <a:buNone/>
            </a:pPr>
            <a:r>
              <a:rPr lang="nl-NL" sz="1400" dirty="0"/>
              <a:t>Via technisch inwerkingtredings-KB Omgevingswet:</a:t>
            </a:r>
          </a:p>
          <a:p>
            <a:pPr marL="0" indent="0">
              <a:buNone/>
            </a:pPr>
            <a:r>
              <a:rPr lang="nl-NL" sz="1400" dirty="0"/>
              <a:t>1e technisch KB (5 april 2023, Stb. 2023, 113): wetten en besluiten die vóór 15 maart 2023 zijn bekendgemaakt</a:t>
            </a:r>
          </a:p>
          <a:p>
            <a:pPr marL="0" indent="0">
              <a:buNone/>
            </a:pPr>
            <a:r>
              <a:rPr lang="nl-NL" sz="1400" dirty="0"/>
              <a:t>2e technisch KB: PM</a:t>
            </a:r>
          </a:p>
        </p:txBody>
      </p:sp>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51</a:t>
            </a:fld>
            <a:endParaRPr lang="en-GB" dirty="0"/>
          </a:p>
        </p:txBody>
      </p:sp>
    </p:spTree>
    <p:extLst>
      <p:ext uri="{BB962C8B-B14F-4D97-AF65-F5344CB8AC3E}">
        <p14:creationId xmlns:p14="http://schemas.microsoft.com/office/powerpoint/2010/main" val="2084693457"/>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7. </a:t>
            </a:r>
            <a:r>
              <a:rPr lang="nl-NL" sz="2400" dirty="0"/>
              <a:t>Invoering van de Omgevingswet</a:t>
            </a:r>
            <a:endParaRPr lang="nl-NL" sz="2249" dirty="0"/>
          </a:p>
        </p:txBody>
      </p:sp>
      <p:sp>
        <p:nvSpPr>
          <p:cNvPr id="7" name="Tijdelijke aanduiding voor inhoud 6">
            <a:extLst>
              <a:ext uri="{FF2B5EF4-FFF2-40B4-BE49-F238E27FC236}">
                <a16:creationId xmlns:a16="http://schemas.microsoft.com/office/drawing/2014/main" id="{5EC29EBD-9B14-4E60-B287-6A411A62C337}"/>
              </a:ext>
            </a:extLst>
          </p:cNvPr>
          <p:cNvSpPr>
            <a:spLocks noGrp="1"/>
          </p:cNvSpPr>
          <p:nvPr>
            <p:ph idx="1"/>
          </p:nvPr>
        </p:nvSpPr>
        <p:spPr>
          <a:xfrm>
            <a:off x="468000" y="891413"/>
            <a:ext cx="8424480" cy="3866146"/>
          </a:xfrm>
        </p:spPr>
        <p:txBody>
          <a:bodyPr>
            <a:normAutofit/>
          </a:bodyPr>
          <a:lstStyle/>
          <a:p>
            <a:pPr marL="0" indent="0">
              <a:buNone/>
            </a:pPr>
            <a:r>
              <a:rPr lang="nl-NL" sz="1400" dirty="0"/>
              <a:t>Inwerkingtreding van het stelsel op 1-1-2024</a:t>
            </a:r>
          </a:p>
          <a:p>
            <a:pPr marL="0" indent="0">
              <a:buNone/>
            </a:pPr>
            <a:endParaRPr lang="nl-NL" sz="1400" dirty="0"/>
          </a:p>
          <a:p>
            <a:pPr marL="0" indent="0">
              <a:buNone/>
            </a:pPr>
            <a:r>
              <a:rPr lang="nl-NL" sz="1400" dirty="0"/>
              <a:t>3. Inwerkingtreding van</a:t>
            </a:r>
          </a:p>
          <a:p>
            <a:pPr marL="284886" lvl="1" indent="0">
              <a:buNone/>
            </a:pPr>
            <a:r>
              <a:rPr lang="nl-NL" sz="1400" dirty="0"/>
              <a:t>Omgevingsregeling</a:t>
            </a:r>
          </a:p>
          <a:p>
            <a:pPr marL="284886" lvl="1" indent="0">
              <a:buNone/>
            </a:pPr>
            <a:r>
              <a:rPr lang="nl-NL" sz="1400" dirty="0"/>
              <a:t>Invoeringsregeling, 4 aanvullingsregelingen</a:t>
            </a:r>
          </a:p>
          <a:p>
            <a:pPr marL="284886" lvl="1" indent="0">
              <a:buNone/>
            </a:pPr>
            <a:r>
              <a:rPr lang="nl-NL" sz="1400" dirty="0"/>
              <a:t>13 andere regelingen</a:t>
            </a:r>
          </a:p>
          <a:p>
            <a:pPr marL="0" indent="0">
              <a:buNone/>
            </a:pPr>
            <a:r>
              <a:rPr lang="nl-NL" sz="1400" dirty="0"/>
              <a:t>Via Ministerieel inwerkingtredingsbesluit:</a:t>
            </a:r>
          </a:p>
          <a:p>
            <a:pPr marL="0" indent="0">
              <a:buNone/>
            </a:pPr>
            <a:r>
              <a:rPr lang="nl-NL" sz="1400" dirty="0"/>
              <a:t>1e Ministerieel inwerkingtredingsbesluit (19 april 2023, Stcrt. 2023, 11246): regelingen die vóór 15 maart 2023 zijn bekendgemaakt</a:t>
            </a:r>
          </a:p>
          <a:p>
            <a:pPr marL="0" indent="0">
              <a:buNone/>
            </a:pPr>
            <a:r>
              <a:rPr lang="nl-NL" sz="1400" dirty="0"/>
              <a:t>2e Ministerieel inwerkingtredingsbesluit: PM</a:t>
            </a:r>
          </a:p>
        </p:txBody>
      </p:sp>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52</a:t>
            </a:fld>
            <a:endParaRPr lang="en-GB" dirty="0"/>
          </a:p>
        </p:txBody>
      </p:sp>
    </p:spTree>
    <p:extLst>
      <p:ext uri="{BB962C8B-B14F-4D97-AF65-F5344CB8AC3E}">
        <p14:creationId xmlns:p14="http://schemas.microsoft.com/office/powerpoint/2010/main" val="146422741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464CF-0491-47B5-B963-60D48B9CEA89}"/>
              </a:ext>
            </a:extLst>
          </p:cNvPr>
          <p:cNvSpPr>
            <a:spLocks noGrp="1"/>
          </p:cNvSpPr>
          <p:nvPr>
            <p:ph type="title"/>
          </p:nvPr>
        </p:nvSpPr>
        <p:spPr/>
        <p:txBody>
          <a:bodyPr>
            <a:normAutofit fontScale="90000"/>
          </a:bodyPr>
          <a:lstStyle/>
          <a:p>
            <a:r>
              <a:rPr lang="nl-NL" sz="2249" dirty="0"/>
              <a:t>VRAGEN</a:t>
            </a:r>
          </a:p>
        </p:txBody>
      </p:sp>
      <p:sp>
        <p:nvSpPr>
          <p:cNvPr id="3" name="Tijdelijke aanduiding voor dianummer 2">
            <a:extLst>
              <a:ext uri="{FF2B5EF4-FFF2-40B4-BE49-F238E27FC236}">
                <a16:creationId xmlns:a16="http://schemas.microsoft.com/office/drawing/2014/main" id="{7FA4DEDF-36C3-4EC5-8AE4-20B4F0CDDC08}"/>
              </a:ext>
            </a:extLst>
          </p:cNvPr>
          <p:cNvSpPr>
            <a:spLocks noGrp="1"/>
          </p:cNvSpPr>
          <p:nvPr>
            <p:ph type="sldNum" sz="quarter" idx="12"/>
          </p:nvPr>
        </p:nvSpPr>
        <p:spPr/>
        <p:txBody>
          <a:bodyPr/>
          <a:lstStyle/>
          <a:p>
            <a:fld id="{C31F7836-E4B3-4985-A8BA-D04AF4A8C90B}" type="slidenum">
              <a:rPr lang="en-GB" smtClean="0"/>
              <a:pPr/>
              <a:t>53</a:t>
            </a:fld>
            <a:endParaRPr lang="en-GB" dirty="0"/>
          </a:p>
        </p:txBody>
      </p:sp>
    </p:spTree>
    <p:extLst>
      <p:ext uri="{BB962C8B-B14F-4D97-AF65-F5344CB8AC3E}">
        <p14:creationId xmlns:p14="http://schemas.microsoft.com/office/powerpoint/2010/main" val="89567090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246"/>
          <a:stretch/>
        </p:blipFill>
        <p:spPr bwMode="auto">
          <a:xfrm>
            <a:off x="495300" y="1296591"/>
            <a:ext cx="7918079" cy="377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fontScale="90000"/>
          </a:bodyPr>
          <a:lstStyle/>
          <a:p>
            <a:r>
              <a:rPr lang="nl-NL" dirty="0"/>
              <a:t>1. Welke instrumenten staan daartoe ter beschikking?</a:t>
            </a:r>
          </a:p>
        </p:txBody>
      </p:sp>
      <p:sp>
        <p:nvSpPr>
          <p:cNvPr id="5" name="Slide Number Placeholder 4">
            <a:extLst>
              <a:ext uri="{FF2B5EF4-FFF2-40B4-BE49-F238E27FC236}">
                <a16:creationId xmlns:a16="http://schemas.microsoft.com/office/drawing/2014/main" id="{C7AA3B0C-5454-2793-4384-180863074E58}"/>
              </a:ext>
            </a:extLst>
          </p:cNvPr>
          <p:cNvSpPr>
            <a:spLocks noGrp="1"/>
          </p:cNvSpPr>
          <p:nvPr>
            <p:ph type="sldNum" sz="quarter" idx="12"/>
          </p:nvPr>
        </p:nvSpPr>
        <p:spPr/>
        <p:txBody>
          <a:bodyPr/>
          <a:lstStyle/>
          <a:p>
            <a:fld id="{C31F7836-E4B3-4985-A8BA-D04AF4A8C90B}" type="slidenum">
              <a:rPr lang="nl-NL" smtClean="0"/>
              <a:pPr/>
              <a:t>6</a:t>
            </a:fld>
            <a:endParaRPr lang="nl-NL" dirty="0"/>
          </a:p>
        </p:txBody>
      </p:sp>
    </p:spTree>
    <p:extLst>
      <p:ext uri="{BB962C8B-B14F-4D97-AF65-F5344CB8AC3E}">
        <p14:creationId xmlns:p14="http://schemas.microsoft.com/office/powerpoint/2010/main" val="48981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937117-1C00-4C0A-8FF2-4219089D4131}"/>
              </a:ext>
            </a:extLst>
          </p:cNvPr>
          <p:cNvPicPr>
            <a:picLocks noChangeAspect="1"/>
          </p:cNvPicPr>
          <p:nvPr/>
        </p:nvPicPr>
        <p:blipFill>
          <a:blip r:embed="rId3"/>
          <a:stretch>
            <a:fillRect/>
          </a:stretch>
        </p:blipFill>
        <p:spPr>
          <a:xfrm>
            <a:off x="1625601" y="906394"/>
            <a:ext cx="6695015" cy="3784139"/>
          </a:xfrm>
          <a:prstGeom prst="rect">
            <a:avLst/>
          </a:prstGeom>
        </p:spPr>
      </p:pic>
      <p:sp>
        <p:nvSpPr>
          <p:cNvPr id="6" name="AutoShape 7" descr="data:image/jpg;base64,%20/9j/4AAQSkZJRgABAQEAYABgAAD/2wBDAAUDBAQEAwUEBAQFBQUGBwwIBwcHBw8LCwkMEQ8SEhEPERETFhwXExQaFRERGCEYGh0dHx8fExciJCIeJBweHx7/2wBDAQUFBQcGBw4ICA4eFBEUHh4eHh4eHh4eHh4eHh4eHh4eHh4eHh4eHh4eHh4eHh4eHh4eHh4eHh4eHh4eHh4eHh7/wAARCAEXAc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JxxTJM+W2M9D0p5qOQ4iYt93Byaa1YnueJ6Jca94g8W6jaN4mvrW3gY7QjYx1rb+HWu64PGV74fu74ajbQqWWdl5yPeuH0xfDreMtTj8QXckEZc48t8Z610PgIyW/jQweFhdTaK6/vHmjJUHPUN619RiaNL2cv8AD2/U/P6GIrxxPMtudrfX7ux6Zr3izRNHm8i7uHafGfLiTe35UzQfF2h607xWN0yzJy0cy7Gx3OK8p8Q2V7pHj26vtQu73T7WXG26hTI/HINa3hKy8O3WvTalHr95qcjWz79ycbO/IHWuJ5fRjR5uZv02/r5nqvOMS63LypLs9H/XyOvvviL4btbmW3/0y7KMVf7PAZAD+Fc/8ZNQh1PwLb3kCyqkkq7VlTYw57iuYvJ9K0VLubwn4mnjkLlzaSRb9zE9Mda1viHfX998L7K51e1W1uWlXcv3f4uDg81th8JClUp1IprXq/0sc2JzKtiKNajKSa5Xol+t/wBDrrHxJpvhnwRpNxqPnhHjVQY493NbWu+J9L0fR4dUvGm+zzBSuyPc3OMcfjXnnxBs7i8+F+jNawvKIQjtsUnjFZPjjxRpOseCLS0tXneSMIjZhOAwxkZrH6jCu09buTubxzWthoeytooxt69T0HxzqOgXfhRdQ1aa+isXYbfKGGz2yKy/EXjeLw14e09tKtJ7pHjXy2kTjZjjJ7Gsbx+zL8JLJjhCSvTp34pvjaynuvhbpU0MDuIY0dio5AwKVDD03yqWqbtYutjcROb5GlJRb2O/8H+KLLxFB5sUNzDIANwliKjP+ye9Ynxy/wCRMfqcPk5rR+H3iLStVsI7WxctLGgDkR4CnFZ/xuQnwW/Vju61z04RpY5RUWlfY6415YjLHU5k3bVpdTM8I/ELw3pWhWVrdSXAbYFLLCSqn3NegRaxpz6aNSS7jFsy7vMY4GK8vtfE3h2TwONLSP7deNEE8lItx3Y746VTfwx4gt/hY1t5MpmZ/MMAPzIuDxXZXwdGcm3eGvXr6HnYTMsRSioRtNWvotvU7eX4m+E47hoTc3EqA4MywkxZ/wB6t2fxJpMejHWVmMtoFzviXccV5xZeMPDaeEP7GksbmS+SBUaA2pBLYx1x60/wx4f1i1+Gt/bXELedMrPFDnJA54rB4ClFapx1tr1N6ecYmUls9L7bM77TvFGl32gya1Abg2sYLHdCQ5HsO9Zz/ELw6miLrDfbDa79mRAdwOcdK888NeJbCw8DXWh3iXMF8IypiaE/zq14K0v+2PhNd2vBcM7ggZPDE9Kp5dCnzSqXtdIJZ1Xq8tOlbmd29Ox6Pf8AivSbHQI9Zdp2tHIKmOLexB9u1SXfifSoPDja40zmzCh9yplhnttrxvRLufxVpNl4RhZ0NsQ0+PQH1qCS/uH08eBfvTfa2B7DYDxn16VrHKIN8qeqf/kph/rFiORSSWq7faPZJPGOhw+H7fXJBcx2kxwm6Ignn0qlpPxC8L3+o/Y47ie3lc4Xz4tiufQE9TWH8QNR1Tw7ommWOmW6RWTACafy95iHsK4PxlcWk82lXNrrV5qW2YEmVQEQ+owBzUYTL6NZNu+71/pfqPHZ1i8Pbktok5Jre/bU9117XtJ0W2W51O6WJG+4D1P0FYEXxE0O8jufsKX00kMZY4tzjiuO8dW9xa+K9M12/tJLrTI4VzhCwX5Rziux0rxR4d8QWtxp+jMHuPJJx5W38DWH1OnCEZWcr79kdf8AalSpUnTTULLS6306GR4M+Ji6vdNaXWn3CyGQqnlRFhj/AGvSrk134ZX4hRs82of2uYiFjUZiC965X4X63Y6HqV/p+sb7W6e4YRo6dfm7Gp9UO/4ywHdldnTHQcV1LC0ZVJximklc5KWMrOnH2klJ3tZrY73QvGGkatrF3pFu063NpzKJY9o644pJ/FminXZPDzSTNeCJmYBOi4z1+lcH4+h/4RXx1a+IhujsrgbJCPXBNXfhhaNqMGreJ7jJN0reST2UAiuf6pSVP2t9P1No5pio1/qjtzau9tLGp4N1DwzZw6tNo51SXypGkuFlTPzd9oql4X+KX9oajcwXul3yxo4WMwW5c4zj5vSs/wCD8Zmu9b2Z2+e3HUk1n+AdTtfDHi3V4dbVrVriUeUXjOG5NdFTC0uacLOTS0OZY2vD2claMW9ex6jrnibRdHVft1yEkk+4i/M7fQVV0bxtoWq3BtIZZoZwOIriPy2b6A9a87+IllfQeNoNWklvYLF1wtzbpuC57dDipNAtdC1PxRaXieJb3Ur2JjhXj6cdDgVl9Roqkp3b/rbY3q5rilWlTgl/mdLo994bXxvqH2SfUH1IDdMjL8gwO34VRh+J6f8ACRXFjPpd0LdCRGywnzM5/u+lZfhFmPxh1H+I7ep/3fSo5Ly38O/Fe8vtXjaG3mjxGxTKn5u1afVqXO1v7tzCpj8RCl7WMuT3knoel33ijSNPsY7y9mMSyDKIR85/D1qjpXjrw/qF8LNZbiGdvuLcx7N30zXAfEyC6vNe0/X7f7T/AGZg4liQ5j464qHT4NC1bW7GSbxRqV7OkqmFJIcYPpwKiOBoKjz63/Ly2Na2dYuFZU4NP16+mp6Rr3jnQdE1aPTb+WZZ5F3ACLK/nUOj/EHw7quprp1vLcxzH7vmxbFb6HvXE+JlVPjHpSvsJ8tRtb6GnfFdYl8c+Hdkar+8XPGB94UqeBw8nFN6tN3LxGa4umpSilZNK1u57KDkUYpsf3R9KdXin1S2CiiigYUUUUAFFFFABRRRQAUUUUAFFFFABRRRQAUUUUAMzwORTZ2CROxBOBnAp2AcVHdZ8hypwcGmkmyZvli5HG+EPEGl+KNXvrdNHSF7Rtru6o24/lXYR28EcZWKGONe4Vcfyrx74UXC2mreI5QrAK5Y88HGe9Rx+PtQ1aSdv7YbR44yUijgtHmLHsWOCAK9Wrgpym1T2SR81QzmhTi5VN22eyyxQSriWONwOMOoYU2O0tI/9Vbwx54OxAK898F+Nr240bU5tVgy+nruExjZVlBOAcGubj8capqltLff2+2nPktBbR2TyKwHZiFOPzqFluIu+yOmed4VQhKW8r7+R6zqjaTpdhPqFzbWwigG53ES8fpXN6F4wh8RX6QweHbqTT2zi6lUbCR7EVyer61q/iT4Z3d5cNLbS2zETRIm1bhRjn5hmtL4T2upWfhWHWJtXd9OWN2+ylBhcehxmtXgfZ4d1Jv3r2OSWayrYuFKlH3XHmZ6b5URjVfKUKBjbjjFR/YrMrj7Lb7c9oh1rzPTNc8W+MvPm0XUodIs4pSiN5e5nHrzmrPhLxXrUfiG68N67Ik11Em5JkXG7g8nHFczwVWPNZ6o7lm2Hlb3dH16Ho728LRiJ4InUdAygj8qDFH5RQwoExjbjjH0ryHQNW8beIda1OztNejt47eTapeIEge2BS6BrXjbUtcvfDb6vbCW25+1CP5iM46Yx+laPLqibTmlbVmf9tULK0HZ6J23PW4La2hz5EEUWepRQP5VJNHHIgWWNZE9CuRXmPhXxF4isfGsvhfW76PUSI2cTCPaeBkDgAVGvijWNV1q7s5tbh8Px27lUUhQ8gHf5+PyqP7PqqTd76XK/trDKKVutreZ6ZHZ2cbbktLdW7FYgDU20HIPzZ6+1eW/DvWdevdT1KW91qa8sbHJDeWgWTr3A/lWZJ8Qr/Vru62ay+kwxybYkisnlZvqQpFP+zq3M1e9gjnWGVNTa5b/AI2PYPstr5gJtod47+WMkfWp9oAOMD8K8p8PeKPEut6BqVsjzQ3lqC0F0sYHmDPoR/SrHhXxxcy+BL2+1G4339qGRnwAd3OOOlTLA1r8vXYqlneFkudKytc7LxTeW+jaf9u/sZ9QcttKQQhnx69K0dLeCayimhtfs4kXPllNpGexFeV3HiDxRa/Dr+2LzVGF7O+6BvLUAKRwDxitLxV4i1ux+HdtqNre+TeuF3yFAc5x7VbwFTSN+tjOOa0XKUrWVr7Ho8dtaxlnjt4UfHLLGAf0pBaWvmCb7LD5h/i8sZryW81Dx1a+GI/ER8QwSIFDGHycbvbOK3NU8aarB4Bt9atLHddS4WRj8yp054+tS8DWuuV9bDpZxhp6SjbTm+R6FLHHICHVGXurAEflUX2GzZQPslsV64EQx+FeR+I9b1u10iG8sfG6z3MjAGCJYnJz2AAr03wmL1tCtJtQuJZriSMMzSAKwyOmAAKzq4WVCPM5bm+GzKli58kY7K/yNZ40ZdjRIUxwCARUEVnbxsXhtIY3x1VAP5VZz605BgdSa5FJ66nquEXa6uVjZwO6ySW0LP6mNaUWcPnCVoIjJ/f2jNWqKOZ9xShGT1RXkt45gRNBHIOwdQw/Wljtoo1CxxJGoBG1RgflU9FFynFPWxBDbRQktDFHGT12qBn8qZNZ28jhntYHbuzICatUUrvuHLHaxXlto5BtkjV19GGRTYLG2hbdHbxK3qsaj+Qq1RTcm1YlU4p3tqVhbRLIZBbxBz1YKAT+NJPZwTMPNtopMDqyA/zq1RRdjcIvoQCBfL8to4ynZdvH5VGtlBGwaK1gRgeojAq3RQm0HJHsV5bWGSQStDGZB0bYCw/Gle2hkZWkhjdl+6zICRU9FF2PlXYO1AoopDCiiigAooooAKKKKACiiigAooooAKKKKACiiigAooooAY3amSgmBwMZIOM1L2ppAUZzRfQVrp+ZwXgjwTd6JfapJe3ME8V+xISMH5Rz6/WqSeAtY0e7uH8OapbR28zFmhuogwU+xAJr0hT8uDuJHr3pV46sMV0xx1ZSfZnmzynDSjZrrc5bR9D1NtJubHX5rS5E4xm3j2j+QrnLbwN4l0aR4tD1axNrI2St1Dll9hgfzr0wZ+n0pGI3AFuewprHVYtroxzyjD1OVyXw7HHah4c1e/8ACNzo95d27XM2cSLHtQfkKveDvDsmk+D49D1CSKYhWWQxZ24Ppnmuk6ep46UL19veoliakouL73Lhl9KM+e13a3yPM4vA3ibSLyT/AIRXXLa3snbcYbiMtg+3BrY8KeDP7PnuL++vTfajOCDKy4Cn0HtXZruZipDY9c8UpX0yCPerljazT11ZjDJ8NCScY6f5nD+CfBt9oOr399dXUEiXL7lSMHim+G/CN/pfji/1y4ubR7a6XCou7evOee1d11Tr3puVBHyZP0oeMqzbberNo5bh1aPLonf5nDSeEb+Hx/L4oa6je0ETfu1H708dB2rz0SS32valeC/0u2BnYJDqkOWH0OK96ZlYcg7f71UrrRdIvJPNudLsZ33ctNArE/TIrfD5i4tqa6WODF5JGp/C01u7+Z534J1rVZNY/sGW1066tJFIknsoiqJx7gA1b/4QHWNJvJ5PDerQJHM+4xXUQZR9MAmvQbS0tLWPba2sNso/hjQKD+VTEdG59x6VNTHNTcqat5DoZNH2ajXfM1s9rHO+F9L1a2WX+2prGVyMAWsZUfjkCuL1T4a6s+r3H2PULWPSriZZZISpDHH0Fer+/wCntSZG49x39Kzp42rCXPHdnVWyihVp+za0RyPjPwrLq3hSHRtOe2h8sABpQSAB6Yqlr/gvUNT8Fw6HFeQLcx7cySA7Dg+1d2w+QYBI9qUjKAdPxpRxdSNtdhyyuhUl7y0tY5DUvC11c+Ak8PLNCtwI9pfnZn+dcl4xsbnw/wDDy10OaSWSZ3wzwKxjA45Y9cV61uYD7vzfnn6Uk8MdxF5c8YkU9VYZB+tXRx06cry2vcivlVKpH3d1FxXozwy1mvNNtTdwaj4ZuZYRkLHbYkb2AC9a9b8EapeavoMN1f2ZtJXA/dkfrVmHw/okMgeHRdPjZTnetsobP1xWiqqq4wQOw9qvFYyGIjpE58uyqrhJ3lO6tsKNoOOtPQHmmcHJHanbjjtn3rz11Z7lleyH0UzzMEhlIx37UpY4yF3fSgY6imF8LuOB60+gAooooAKKKKACiiigAooooAKKKKACiiigAooopXAKKKDTAKKTNLmgAooooAKKSloAKKKKACiiigAooooASsXxzrn/AAjfhLUtdNubj7HD5nlA43cgYz+NbQqG+t7e7tJba7iSWCRdro4yCPepaYI8tHiDU7KXTNT8RfEaw0qDUMNDpw0tZFwf4RN1zz3qrqHxfki8R3djp+k2c1jZ3otJjLNIJzxnciBCpX6sK6Cf4VeHZolgnv8AxA1msyzLY/2k5t1YNkEJ0xmr7/D/AEddZl1Sx1TXtOe4mE8sdlqDRQyv0+ZR1+lFnYHuYJ8ca7qlzqSWujWSaTaQrI8zXrxXB3dgoXj86Tw54y1jVPsOmeGtIguXCM1xJqV/IRHg9A21ix/CuutvCGjQtfFVuGe/UJcO8xLEDpz2rLn+Hfh4TWU9ndaxps1opjSSyvjC0ik5O8j71KKalJy67EWlypHGSeJfHGm+K9dms7TT9Qs7W3DzwXV/Igjbdz5eFII+uK2/C/jPxTrnjtrGK005dJ8pWKNIRIp25PO3nmunj8GaJFFeR7ruYXsflXDSXBZiM54PrVYeAdFh1K1v7W41a1mtRhRBeNGsg/2wPvfjVJNQSe4oqSk7kfizxXqlv4pg8LeGtMtL3V5bb7U4vbhoYVizg/MoY7s+1cy3xS16ZLHT7Hw5Yf25cXEkDxXF2ywLsPUOFJOfpXY+KvBmj+ItQgvri5v7G/iXal3p90YJiv8AcLDkiuX8S/C1JP7Bs/D8txY2VncSzXU8VyY7sl+rCQDOSetNeZob/gfxdf65f6to+sadDY6npsgSRbeYyQtxnhiAf0rzrwf438W6HoWta5qVrbapoVtrdxHLcy30jXMahgAiRlcYGR/EK9b8KeGdM8ORTxWImkkmIae4uJTLPM2PvO55Jrn9P+F/hqzvZpo7jV5Ip7p7qSwmv2Ns0jHlvL6VMtWrD6FeH4hXFxN4iVNLi26OYdhMxBkEibueOKZ4d8da/rWuRQWuh6cmmpaC4uJHumEy88hE24I+pFXtd+GnhzU9TudQa81mxkuirXENnftDHNsGF3KODxWnpHhbTdI8240kyrcPbeSpnl3hR1wRVVZKSSjuYqMk9ThYfitrUptLuPQ9KOnXM9xHmO8drhBEeSU2YGfrSaL8ZJ9Q1e2WPSbR9Lu5hDA0c0jXIJOMuuzaB/wI1i+G/hd4t0y+kuLSGzs7q5uZGub5dWeaJoi33fs5QA5BI+9xXpGkfD/SdLmWbT9V16zt1cOLOHUGW2B9Fj6Ae1VpY06nPaf8RfFF54d1rXY/DFhJZWF3JawpFeO0shRsEsuz5R34zXVfDjxK/ijRWvJX0hyrDC2Fw8qofRt6KQfwp1n4K0qw0G80nTrvVLKK7uHuZZra7ZZ97nJw45A9qzIvh1ZWMMf9la9qtoTOk1zcSXBea4Kno8h5I7Uk0KSZnfEnUvE9r440O38PGCQyOPMt57p4on69doOfyqrefFe40/Q52vtKtItYhm8poEuGaAZbGS23P6V13i3wfpPiie3uLi91K1nt23RT6fdmFwf94VWm+HfhmXSU0spco8bb1u0uSLosTkkydazgmoWe4rN1LrY5HT/i9qF1byWaaFavq5v1srZY7h/s0hYZD72QHb/wGsyTxr4s8N33inVdUtLee8tIINunLfO1shZ9uVYrkZz6V3118OdHvNNFlfatr98Y5hNFcXGos80DjoUc8rVVPhf4Z/s+9srq+1e++37RNNeai0kzhG3ABjzwaKa5a3NP4QqqUqaUd7mJq3ijVo/FVlb6zpyw3Uuh3N0FstWl8oBRnBXaAT/tdR2qPw/8TV09LePV9Ne00ySxSaK8mvGmd5T/AMs8sOfrXV+LvCllqDPqlmiNqqafLYW7SXPlqEdcHOAcmstPhboms+CNF0LxTC10+nlZA0MvAkAxye4p1LyleOxs2vZ26mJf/FrVbe2hhbRdOgvnWSV4ri8kCqi8r8yoSSw6DFFj8VPEuvXun2vh3wxpjyT6X/aM32+8eHZhsbVAQ5P1xXZa34H0TVLmC4jutR0u6toxEsun3ZtpCuMfMV68VNp3gnSLLVk1bz9Tur1bI2BnursyM8ROTknqc96uO9+hglLkt1ItF8ZJdeBp/E15ai3MDOksSPuG9TggE9s1xmifGG8vbplutHshG1jLdwvbXErbdn8EmUAUn2Jr0Kw8K6NYaDLosUMjWUsjyNHI247mOSQe1Zml/D3TLGCW1/tjxDPazQPA1pcam8kIVuuFPANRJPm0NY6LU53R/iN4ka58Py6x4f0u30/XbkwW72t68kqnbuyylAP1r1bcAMmuUHgvw+F0SzQTsNFl860An+ZDjHzeox2rpnZYzuZwo6YLYFaSasrEJO7JsjOKKiVv3mw8n73PYVLUlBRRRQAUUUUAFFFFABRRRQAUUUj/AHTyB7mkwDOe9FcT4t+I3hfw2Wjub8XF0vAtrb52P1HavLte+O2rTOy6PpkFqo6tMd5x24xWsMPKRhPERhufQ9RvcQr96WMfVhXyHqXxE8Z6jIzP4gvY1P8ABbEwr+hrEudY1e4BafUrpnJ6tISa2WEkYvGxPtX7Vb/894v++xT0mif7siN9GBr4i+23mBuurhv+2hqxBrms2bA22sXkHpsmIIp/VJEfXorc+2B9aU18j6R8TvG2mgeVrc1yPSdPN/ma73w18d7hdsevaT5g/iltz+8H1T/69Zyw8kbQxcJHvQpScDJrmPCnjjw34miDaXqUbP3hkO1x9RXSZ4/u+lYuLjudEZKSuh4IIyKKavXJHNOpFBRRRQAUUUUAJWH4911vDXg/U9dWHz2s4fMEf945A/rW52qOeGK4geGaNZI3GGVhkEUmC3PI28V+OtNudKe51TRdSXWbeWS3t4LMxyQsFyozvO8ZIzwKp6b8UvEF2ItJ8u0bXNMHm62qwnYI1+9sGeO3PNei+HPAvhPw9eveaL4fs7G5JLGSNSTk9cZJq3p3hnw9Za3c6xaaRbQajdg+fcBfnlB67qlxb2YVGuh5ZpXxA8f3l5a6jFpz3ekTyTrLs0shbZUUlGMu/DZ47CsPxPqfi/xN8M/DOualq2nxzX+twGBYrAgW+JCBuG/5+ntXrsfw+8EwalJqMPh2zjumLFpV3AEt1yM4q+PCHhldKstKXRbT7FZTLPawYO2KQHIYc9Qea1bUoWS1Enbc871X4geKfC8HiG01eTT9YvNPtxPbyWtuYd2WwFKbmz+dUh8RfHmjaVcX+taYLm2meFLa6ewNokTSdNwLNvwT7V61c+H9FuZrm4udNt5JrqPyp3K8yJnOD7Vk6d8PvBWnJNFZ+HbOJLgESr8xDZ9iamLtGz3Er3ueWX2q+IPDXxJudf8AEWpWWrz23hprmNLW1MCAb/u/ebd9av6X48+IjwJqMtqs1hdxl1nOlmGO0GMrlt53+nau68NeDPh/p+oXUnh3SdLivFQ2t15TF3VepjOScfSrFp8PvBVldPcW3h20inYksQzc59ecVE07l1dtDkvC3ibxtDquif27qel6pZ6pCW8m2sTbtEd2Acl23D8qreKbfXLj433X/CP6vZ6XdxaXGxkvLUzxlcngDcuDXpg0HRI5LQ/2bAptF22x2/6sZzgfjVDxL4L8J+Ir9LrXtDs72cABHlyG49wRWj3TRNLS9zzfTvG174gvfDdxfaXps0s0F0JJzEW5RsfJzwDjkV0nhO8+2eCPEDpa2trieRSLaPZngckZPNdXqXhvSbqCM29jaRXdrA8NnK0RP2fcOwBHtVfwf4Zi0fw/Jpt/cLqD3LFrlym1ZHPXA7D8axnH44rqip6uL7HlvhXWvGHhnQ9OmbVdPvdMuHuSLUWJSZSuSDv3nPPtW3b/ABB8RN4R8L6sRaSXGp6pDaXWIdo2MTnaueDXoZ8N6C0EED6XbeXAWMKFThc9cVmxfDnwLFqy6vH4asVv1kEqSgEMHHQgZxmtua6aMqKcVqef6j418dw6R4i8TRajpP2DSL1oEsDp5MkiiQLnzd/B5/u1rfH+W+vfhzpv2e7itGu7+0WRZI8hlYjKnkZHPTvXcf8ACK+GpNPvNPOj2htbyQyXMZU7ZHJySeeTmrWp6JpGpWEFhfafBc20EiSQxSdFZPusPpUwXLyrsap63PJtd8SeKNE1lfBng2xt7f7LYLcGS30lrhJWzgpsDjYPfJpbPxFr2oap4k82wttG1S3tIibgWxM+dnJPP5DtXpfiXwf4V8QTCfXNHtb10TG98hgo9wRxUWg6H4NlgluNEtdOlhlUwyyQNvDAfKVJzzjpStzX9Qm9Hbqedx+M/F2neEPD1kt8mo6vqarItybEyPGmSPmj3DcffIrM/tjxNq3jLwbL4k02S1vI727jBe3Nv5qLGcMYyTwfrXqH/Cu/BKaUdLj8OWf2MyecIsNt3/3s5yKs6X4K8JWH2Y2WhWsZs2Z4GG4+WzDDEEnuKcmm5eZNL3IxT3R4xHrwvbO0gk0bR7YXelXjkrblXjZWIGDn5R3rb+A/i3U9ZkttAthDZ2FhbK0wuELTXJ6HZyPl9G5+ldk3w50v/hJrO+jFrbaRa20tuthDEQJBIcncxPPOa6KPwt4cgktJ4tHtUlswFt2VcGMDoAatNJKI6y52rHnnjNPEL/FSF9D1i006WK1kf/SLM3AfCZ7MuKmi8Z67eeGbRl13T7DWCwSRU003Ruf9pIw6lR+Jr0abStKlvn1Gayi+0bCrzMMHbjn8MViT+FPAPiHTEtm0zTNQtLebcFjbIWQe4PX2rGMWqaj1Ih/ElLueb6R8RvHWvHw9ptnd6Vpt7fX11bTyz2RcFYhwdm4bSfTJrVm+IXiax0q4sbiSwk1aPVIdPF3JAYYT5n/LTYSen93PPrXe6N4J8J6P9j/s/QbO0NlI8lsY1I8pn+8Rk9TU1z4R8M3NrdWtxoto9veP5lwjKfnYdCeetaXXPzdAqrn+E8lute17wZr/AIp1TU7q11vU4NNRoZLe3MEJJfGCu5ufxql4u8ReNdQ8L+R4is5jZS3dq8d5/ZzWirlgcHLNu64zxmvX9H8B+DdIs7q003w9ZwW12vl3CKpPmL6HJ6VBZfDfwNZ7xbeG7OMO4c43HLDoeTUrfU0i0lqedL8QvGl5qN7a+GbCSW30hvJkgj0xpzdMPRw42Z+hrRufFXxA1DxTrdlYanp2kwaZY29z9nuNMaZ2ZxlkL71we3Tiuw17wh4AvNYt5dX0nTTfyARxF2Kuw9AARmtiHw7oFtdXV1HplvFJdxJBcSEHMqIMKp9hVxfcyb10GeBdam17wvp+pXSRxXVxGWkiVvukEit0ZyaxNH8M+HtJvkutM0u3tp0jMashIKqTkjGa29w5Hf0ovcpJhzijvVW01LT7uWeG1vILiS3IEyRuGaMnoCB0qzvGeBzjOO9BXW47tQKUdKSkAuaQ9KSsfxh4isPDOhz6nfSKoRSEUn77dhRG7egm0txfEuvab4d0x7/VrxYIB0Ofmc/3VHc187fEH4ta54hkltdMaTTtOzhVR8SMPVj3z6dq5bxt4q1PxZq739/I4j6RQFsrGPSsAD+8cnsa76WHtKy36nl4jE8+iFYlnZ2JLNyxJ5NA7RjqfujOKTkA7hgjrjkfnXR+CfCWoeJ7rESvFYrjzpyvQe3rSx+Y4bLabq1pJRRjRo1Kz5F1MjT9N1HU2KWFjc3UidUiTNS3+ha3p0XmahpF1bJ/txkEV9FeHNDsdB09LSxgVePmlxl2/wAK0ZY4pkaK4hSaJhghxmvx+p4s+zxTjSoc1P11Pcp5CpQu3qfKe3jdhmH94dqUcdGz716l8QvhwyGXVfD6sU6yQgfyry50ZHaN0MbqcFCORX6hkWfYbOqCrYeSXdPdHj4nCzw8nGS0GkAnmgUoGRxjPp3or25rm3OWnyj7eWa3mWa3keKVTlWQ4INesfDn4x3umPFYeJd11Yn5VuVOXT6+orySkXhWyAS3X0P4VMqbmveRdOu4PQ+3NJ1G01KxjvbK6juLeRcpIpzxVwnp1IPcV8lfDDx5feDtRSNpGm06QgSQsc49x6V9T6NqFvqVjDf2ciywTIGBU5A46V5tWm4M9ajXU0X1zznn0paROnPWlrJM6AooooAQZxWP4zO3wrqJyR+5PIJH8q2aZIquhVlDKRyCMg/hUy1GfLvgknS9b0XVLHUtHvpi1x5trpc8j3LnPy+YrO3T2Arfg8UeM9T8RD7P4lSxuW1FY3sLjU7aJUixyBEw8wt7Zr3Wy0jS7W48+10uygl/vRwIrLn3AzzQ+j6W919pk0yxa4DbhL9nQvn13EZzRBEyWtzxPQvGfjHUPEdv4Hu9Smh1OG6nlv7qJBuW25MeOMdBVG78c3U2vWraH4w1SeG7mFu9neXMBdcnBIhVBIv1NfQC2dslwbhbO3W4cbWlEYDEehPU1h+Ibjwp4dktr7U7Gyt5LmdYIphaLvaRjxyBmqbYnG5yPwLmhRdctf8AhIJLy5i1GbzLOa4R2jGfvgD5hn34rkfiF47m0zX3l0HxhqbXCahbwS6dd3VvGgV3AOyIoJCMd817ta2Nlb3ElxBY28Ukg+eRYVVn+pAyarXml6O1x9suNLsWkHzNPJbpuXHfJGajltr0KWuh4PqfiDUdBv8AxFf2N0bG1fXjFqNxERvhi2gkrnPzfnVpfF/ie18Ga1r2ieJbnW7F/KSzmuZInkh+bDkhFG3juwxXofirTfBfjOW1sLfxJYW99b3Iuk+wXEDyu44+ZDkMPqDV7wv4FsdD1G9v5ry51Ke7RUk+0xRJHgeiRqq/pWjkpQv1CUjyOTxR4vh0xI4/GfnW9zfxQCeHU7W7uY1br/ql2j8RWk48UL4v1rRf+Fh+JfI0/S4r2Jt0G+RmbBB/d9K9oXSdFtIS66Tp8CKd5K26KFx/F0qa3j0+6JuIY7WcSKFMqIDuX0LD+VKMlHUmV29Dw7xR448UPa+HbVdWfTYL23nM999rhttzocL+8lBT6ipfD2peLtc8V2Ph+78ZXduq2IuDPp11BMZecZZgpUn6V7Xc6Xp9xEIbjTbW4iX7kcsKFV+gI4qMQaTppjfyrCzzhUfYkY/3VPH5VmldWuO3u2PBrnx74sbwfpVu2rTwxXGoXVvdauJY4niWN8JmRxsUnpyK9C+FviK6Gm3MPiPX9PuQ10sFhK2pQ3EkoI4DNHgbs9sCu7l02wltTbtp9pJAx3eUYVKEnnOMYzWXq2h+GYUGpXGiQ7bH98pgtyWVl5yEQZY/gTWs5LZDl8KOX8czavdfELSNFsfEmo6XbH55Y7MJmX5ScEspwOK4W88XeMLrxRcLb+IY9Ong1CCFLK71K2gjaInDZjceYzHtg17fY3ml3zRyxSRyXRQShXULPGjdCUPzL+IqWfSdKuLg3E2l2E82Q3mPbqz5HckjOahRcZ3YrXieU2PiC51fxXq0PiLxtP4amtJnitNLW4hiW5jHSTDqWYH2Ncl4Bk1bQfh3Y+INN8Uan5UurTRGzdozb4M2CQNu4k5z1r6Dn0vTLiYXE+m2cs4GFd4FZx9CRkVWs30KaaTTbSbTJZbchpLSIxkxk9CUH3T+Aq4ytJruEt12PIPD802n+IvH8f8Awmh0vUJbxmtY765RI/uDDgN79xxWJqPiC81XwTqMN54k1v7RYtG1xci+gnt2BcDckkShQP8AZJJHevenTw5fahLbbNIur5OJoisbyqP9odR+NFhH4euI57DTo9ImjU4mggWNgDnoyr/WoSTluE9XKXc84sb6/wBQ8ZQxaZ401a7sLOyaYJbywyRXTKoOGIQk+nBFczpHjDxleeIorqHX4DIdQdJtLn1S2RfKA4VIiPM3Z9zXuzw6TpcDTmG0sYohzII1jVB9eABWTDfeCZ2m1Gzm0G7kt182WW18qaRB/e+XJol8XMKEXFJN7HjfhPxb4y1bVUvLvxBBHKzzJNps+p2yJtBIBEBHm5A9+aPA3iLWF8ZXOkXepP4d0r7X5qXny7LyTtESRhQf7vWvavDp8M69Yx65pWnWciSMyrM1mFckHB6jNakthYyJsaxtSFffhoVIB9Rx1rRu8uawoxSb13PJvAvie+/4WK+j6p4iutVMsr+T9ivYLi2xzgMiKXjI9WPNVvi74w8ReDvFEumx399KusW7nTBEikQzfdROnQn1r1+z0zT7WYy2unWdvK/3pIYFVm/ECpZrW3uJY3uLWORoz8m+MMV98kcVmk3GxcPdPnO1+J3jvWNBvrqwkkhn0WzSK7ygIku1OJA3oPyra0LxL4rXTtRkTxVFextGpDtqltczRMV52rEAVwf7wNe4xWNpH5qJZ2yLKxaUJCAJM/3uOTUVvo+l27v9m0qwgDdTHbIufrxzQ1fREyXU8G8cXviDQdI8OatZ3WpeI9TlVJlN6yMYyc8gIq7h7Dmn6l4y1uR9OsLfxhcFJVeSa7F5b2xMhXPlb5F2gIeMda9++y25CE28G5BhSIx8v09Kgk0fSZY/Ll0uwkAJYBrdCMnqenWqaFCPK7njWlap4u1nUfC2h33i2e0aewea5udKuYZfPYPgHftZTx3FUbbxr4gktoNH1LxVLp9k+tXFjNrBVVljiQfLlyNin1JGOa93t7Cxg2eTZ20XlDEflxKuwei4HApsmm6dJC8U2n2kkTkuYzApViepII5NJKxcveZ89ReI9Q0HRPE114Z1h9XWXULaJtWMsbsUPDNuUbVIHcjAr0T4M6nrd3Pew32uw6zZAloZn1O3u5h7EwAAD8K9BttM0yG1a1h0+yS3f70ccChD9QBg06ysNOsAfsNja2meohhWPP5CmZ8miVy2ORzxSikX7vOaWhmhHI20MxPAHNfLPxq8YP4n8SNZ28udMtMrFjo57k++a+gPitrL6F4F1LUIW2zJHiP3JOK+QXZi8nIBZtxP15rsw1PmPPxVRoSlyR0OKcgd7hEhiaR242AZMn0x2/WvYPhx8KJSsWreIQGyQ0Nv3X3arxeIlhaUpKN32XU46VJValuhzHw7+H8+tMl5qYltdOB3KhU5kr2q3hstJ05Y4xHa2kA6/dAHqTVDxl4h0zwkhW9lHmHmGGMfNIPYdvr0rw3xn4w1TxLclZJTFZA/LDG2B+Pqa/GamUZ1xXjWsQnTpJ7H0ca1HBx93WR2Hjn4ng+fY+H1ZOdsk55/Ktn4UeL7jWrSex1UATWsYf7TnjZ0GT2rxL5srt+U9kUZLmu+1Yr4U8C2+nxkpqGqfvZmIwyxsMhT+NfR5vwfl1LCQwVCmud9evrc48LmFSpU9pdpHtBvrTcjG6hORxhwQa5Pxz4BsPEMRurNVtr/AO9lRxIa4TwT4k8+eDTdR/129RGw7817aV2goctjoV7V+U4/C4zhLGKNObv+DR9H/s+Nopx1Z8w65pN/o+oNb6lbtDKvAkA4Iqj2z2r6Y8T+H9P8RacbXUI1HHyyAfMD2rwrxn4P1Tw3cHzozNb54uVGVxX7Lwnxvhs4gqFVqNT8z5bG5ZKjJyRzYpaTk/MSCD0I70tfoDvH4meSnfRoOMEHoa9h/Z18YPY6kfDV9Mxgm5t9x4Q9T+deO9CGxnHOKs6Vcz2eo2t3blklWUMDnoAef0rKtDnia0KqhI+4F6UtZ3hvUo9X0S01KH/V3EYYVo15TVnY9tO6uFFFFIYdq5b4rm6X4da4bJrgXH2Y+WYM+ZnI+7jnNdR2rL8U6zb+H/D97rV1HNLDaR+Y6RAFyM44zxQNHiPjTStR0rwx4ejtRqVvpE6FtYd7i5lk38bM7CZRzn7v41m6tqN5o3g20Z9UvtY0x9bRPstmt1HMsW3lMyASt9eRXvvh/XtM1uziurG+gkMqBhGJUZ0B7EA8VneKNH8L+Jrm2ttTvFN1ayCSEW9+YpVYf7jBvwqI35hTPBZf7Sj0OJNN1C+OmXF1I2p2jy3T3FtCTmPOf3o5/u1p3VjeyeFbOO3vrjU7FNftHt1jguWe0UHnJnXc3rnmvaPDWgeGfDn2y+06YCSYhbi7ub1pnOD91nckjB7ZrbOoWaAO19bbMhNxlXBY9B16+1aykSk2eJ6DqC6Z8Ubh2+265C1yxlugL2NrMf7SPiFl7fICa9Xn1C11zwffXmnrO8U1tMqeZEyMxAI+6wDDn2rYe6tQ7rLcwKUXcytIOB6kelV/7V0wxmZNRs2hBw8n2hCqn0JzUyXPGw4Lllc+ZfDWmzK/h1dL+2Xuq2l+ry2L6R9mEQGeftARWcexYitXw1/b1x4rWXVtXuLHXVu5vOSSK9c+Vk7AoANvwPxr6Lsr+yvQfsV7b3KrwTFMr4PocGnXdxHbRGa4niiRerSOFVfqTUr3YWFJcyaPBFh8zxhq2n2iX/iJru2ffcM15C8TYxja22HH+7TbC70LTvAq6Wuja3dyJdOly4e8iS3IH3m2kMwz/czXvMep6fNbvPFqNo8Mf35UnUqh9znFJDqmmyQPcJqtnJCi/PIsyFV9yc8VPLdJF9Wz550fVYY/C2o2+radrV7pP2mIWkivfKsYzzkjExGagsLe61XwBqLajFqN1pllrjPEUS5DRwBeCgceYw/M19B6hr+l2+l3mpR3sV5HaRNLIltMrtgDPQH+dQaD4l03U9B07XjdLZW2oQrLFFdSqjAH6n9BWijZGbV2cT8R5ZLj4QW9x4Z/tJ0R4CPLEqS7Qw3ZDYfpXO6pr91r0nia50CbWJLaHS5VWQwTwsJdoxsDAZPuK9ou76yhCSTajbQh/uM8qruHtk80SarpiRCZtUs0iYfKxnUA/Q5qOW8lIp7WPE/BllbWHxP07Vtct9TEt3oVpHbT7Z2DThfnEm3v/vVv/HXUNHins7G803WZr24gfyLy0e5WK3/2mEB5I64INentqFgkC3EmoWywn7shnUKfxzzTJNU023WNp9Uso1kBKbp0UMPUc81rVnzNFLY43S9YbQ/g/wD2hBcXus3FnaABvs8glmbHZWAb8xXlfgXTvEXhLxPpHiCbwjrNvDfPK2q3LvHK0gf/AFXCksMZ7ivo2GZLhRLbzxyxEcFGBB9wRUMN/YyTPHFqFtNKnVEnUkeuQD/Opivf5jNpNcvQ+fofCnjSPxh4t8W+D7XOr3OqfZ1NwSg+zsoJcbsAkH0qXwz4Cu7LW/GPh60k1K0nutPt7uS5jZ1zcFtzhX6HJHQGveoNW0qaYwRanYyS5/1a3Cs35A5qxc3ltaDdd3UECH7pkkCZ/Okvdm5dypLRRfQ+eop/EPjDQdV17W7XVrFdNja0ghKt+/BGC/l9Gxj0NWfhJp6f8JjYSWMk2qW39nxx3fn6V9hFuQeeiIJPxzXslv4q0668SnRIVkeQRmQTgqY8D0Oa0oNS0u4Z4I9RtJnX76CdWI+oB4qbq4PVaHlvxvihtLnTDbXTqYt2zTViuo4bjP8At2wyremSBnrXY+BfFGmXlvYaIsU1nqQsxNJZy73MIBxtZznJ+pzXQ2mqabcSfZ7TUrSaUZ+SOdXbj2BzTUm0hNQZVmsEvm4YBkEp+o61V38JMUt0eNfEx/F2g+N7uw0VtSuIPEaxxWzLuaOzZDl2J/hyOKyNRto7G41yx8SXXiX+24GEegSQtctGSUz/AMs/lI3f89K98TVdKe5+zrqtk8hJXyxcKWJHUYzVwbuPmPTpTirFXR4FfNcfb7WH4mHX/sy6TD9mawM4D3X8WfI53f73y0eG9I8Rar4k8D2nij+1pbbybx5GW4miBAOYvMKEc4xjNe/HP3QcccZJpQrnILcdsd6ItpsWoyKOOGNIVBCKNq8kn86mKqR0pAnIbv7U6i40JgelGBnNL3ooGIFUdABQQD1ANLRQAUUUUAeTftLXDR+ELeAf8t5WU/gM182/w7j3PH0r6Y/aQs2uPBKXIUkW0hYn0zxXzTt42H8/QV6GFvbQ8nG6PU9k/Z58N2Nxb3PiG6RZnSQxwqwzsYele0k5J3jYfQV47+zlrtmunXOgyOqSGcyoWOM54r2MKd7YXcR6mpqaS5nuVRsloebfHrwv/a2gDWLaLzLuyXkjqYxya+ezlQFOACoJIH3fwr7LdYZY2E+GikXY4xxg9q+cvHPw31+z8R3a6Vpct1ZOxlV0YAc84GT2q6Mvv+4xrUpTfNcyfhdo0er+LbdbhlWK2UzKO7beea2/GfhzUdd8QXd5Pq2mRpysaNNyqZ4GM8Vyvhi/ufDviaK6YCIpII5/mBwhPzDjvW/4u8E6pfa2+oeH7H7Xa3w89GSdM5btgnNfL5lz4XM4ynU5VZ2bV0dlKypNRjqP8MeD7m1121um1bTGCsMqsuWNe5EDIx2HavCPDXgjxTa69Z3Nxoc0UUbjfJuQ45+te8NnPUH3xivyLxGxka9eC9sqmnRHv5VTag3y8onfNQ3dta3lm9tdxia3YY8thkCpulIpJb0OK/NqNWpRmpQdn5HrTgpK0kea6p8JdPmunmtNQkt1c5EQXIH51WX4Pws5xrLjGOCg/wAK9QaWJWIM8St6M65H60q3NvvUm4t8HuZF4xX3GF404gjBU4Sdttjza2DwzTaPmnxRpI0TXJrDzfN8tjtasl8lX25Ddc103xMmhm8ZXbQyI67yNynIrmcFhtX7znAr+jMrr1q2Ap1Kzu2lc+RxEYQq2ifW3wSuFn+GejY6pBtP5mu0rkvg/Z/Yvh1o8JXDeRlvrk11tZztzOx6tL4EFFFFQaCCuZ+KNjeal8P9ZsdPgknuprcrFFHjcxyOBmunpKQ07HhPhzwnqF1q2mz6L4PuPCcljZTRXtzLbxwG6kdMIR5ZO7B6k4qnpXhPVpItJ05vA15a+IbS+SS68QPsCuBnLLIDvYdPlIAr6DooTsxS1PnXVvDniq38J6x4Qj8J6tezXd8J/tqbDBKDKGJbLZHHtUPj3wD42bXr7SfD2nMdJvZotUW4dVKRTQqAsIHbce4r6Qool7w07HzvB4M8d6n4LvtW1nTJrfXZybaeGGQM726kFdoJAbnsSKoX/gDUrvRryOz8N61i5vrJp7CfTLa3gZUYbmQJIRjGS3AzX0vSd6qOgrHlY0+LwH4u1fXLPw6bbQYdLL+XYQqollDD5QgxlsVv+Nby91H4f/btN8LLrMlzHHJ/Z91CjFlODyrcEj0NdqOtB60paihoeAeC9E8S6bF4kuIvBUxgu2LLp93YQQxSfL/DGjFSfQHFc7L4M8T38XidbPwXqVhZ32lwRpam0gtkaUSAuqxxsVPHc4r6hoxSirA7njep+Cbiw1df7A8Nw2drJo0sU4s4UiEkpiwA+MZbPSuOufAfif7HoY1fRdRu7aPRktTbw2EF21vKGzysrgK2P4lJNfShoI68gmio20OJ81+KLe5s9Y07T4NAuvEIW3dJrPUIYhLZKUxuCs23nrgHtXPW6WBu7DQfD+kx+Jo4NJltrqG6hjBs3LZ3bGO3cO2CR719N6x4W8OaxMk+raHp99KmdrTwq5XPXGRVO48CeC50ijn8KaNKsKeVEDaIdin+EcdKVK6jZkyXvXR41LoM2paVos2i2F5q2jWZaGa3hsIZTHMFw+YnYIRnpzirvhX4dSv4i8NDVPD19qOj2+n3St/bFpEGt3ZsqDGGZR7YNe7aZY2em2aWdhaw2tvGMJFCgVV+gFWqqSuUmzzfwLoOt6b4P1vSoYZLCZ7uQWIlwFVMDGAM7V9hXnnhDwZrEOtRPdaHr1jeW8d0Gki063SC5Lg43zLJvb2ytfRDdOKUdBQpWkRy+7yngth8P76x8LeF7qz8Jw2+uQatE97PHbxrcCEZ3FnHLDp3rq/jXo0mqQ6bJbaPq+oXtvIWiNvZQ3UKEj/lrHK6qR+eK9P5waBnjNKWqRpN88uY8V0zw14xmWWWbR4NNun02aNRbqscSuR8oG37pPsK5268J301ho4sfBd74dvtMAl1fUWVIlvvlwyhkYmTJ5+YCvo3tUV3DDcW7288aSxyDDI44b61Lj73MStI8p8/+BvD0+q2elSeHPCD+H7yCSczau0EcPmZbsyEsc+4qOLwTrTeKR/aWl69Hcx6qLhdSs9Pt5BIoH8UzSCQJ7Yr6AsrW2s4Ut7WCK3jGf3ca4WrK8ZHGKt6u4oR5TwDSPh3eW/gOe6TwhFF4lGrzSx3BgjW4MRkyGDDpke9eyaLql3e313ZTaJqNilttVLidV8ub5RkrhievtW5RTuFtSLLbR69gRjNSjpRRSKCiiigAooooAKKKKACk70vek70AY3jfSV13wvf6W2P30ZH0xzXxrdW81tdS20+Q8blXz1GDxX3F3Ir5+/aG8ENa3o8UaZAWjk/4/AB37H8q6sPV5XY4sZS5o3PHbWee1ukuLeZkuYzmJgcfnXp/hr4z6rZwx2+r2UF9sGGli4YfpXlgb+IbGU9BQ3ynBJyegrucVI82E3E9xk+OGnLHIyaNcZPRCRgn864zxh8VPEGuW7WkGzTbVh84j+8w9K4GmThzbyeWMttOOM4qOWMNWWpObsU5NS36gLGxtbi9vWOdsEe4H/erVstc8S+DdasNZ1bw7fQ28Uu5g4O0jH5AV1v7Oyw/wDCHa6dD2x+J/MxvnIWUpg52V2Pgs+JktNV/wCFgGZtC8giSPUZc5/3Qc15+KpQq03Sqx91q3mdlFezd0cn/wANEW/mHd4dkA6qFmIBoH7RFvj5vDbqfQS9K8Qg0/8AtDU74WsirDHM+wZwdpJ2/hiorHTXuLyS1eSNHQ465r498AZQ2pOk9fM9enj52se6f8NEW3/Quyf9/KB+0RbCRceG5TuPyqJCxP4V4UmnyPqf2DzYw396u++BNnpVl8VoYddEUkaRn7O0gAHncbSaX+oGT06im6bv6iePqNaF/wAQap4s1O8m13/hGdUispfnVkUjaD+tZOm609/CypcTGSM/NFI5DCvZ0T4nf8J9IzzXZ05piQzS/wCiLH2zXlfxVXRz8ZL5fD8ccaoi/aTAf3DMV52+/WvsMPhMNhkoKKt6HlVKlWScm7FIEDOQwDfMQTmtTwjo9xr3iKy0m1/1kkgZfoDk/pWXjIAXcBnCMeTX0P8As/eCJNLsW8Ralbhby4GIUPVF9fxFejKfsKbTd0zlw9JznzM9a063htbKK3gULFGoVQKsU2MbRjtTq8lHsLYKKKKYw7U09KUZxUcrMqFlAPFLluxSlyxux2705oVsnHAPpXk2n+M/Gur+JL7TtNTS0jtmwPNiJJ/8erY8GeNtTvvE0/h7WbWKO7hUsXh5Q12zy6pGLlfbXc8iGeYadRU0ndu23U9Cyc9RQSap32padp8fm395BbL/AHpXCj9aSy1PT75DJZXkNygOCYmDD9K5VB7np+1hs5JMu7uM0wuevGPeszUPEmhWDmO71exhkzgq8yg1yXxa1+4tvB0epaFqBG6VVDwOCGBNa0cNKrNRXUwxOPpYalKcnflVz0EP36AdaRGY5zj2rntI1q1tPCWn3msahHbvNEu6SaQKSfxrTudVsLOzW7vL2CC2YArNJIApB6c1Doyi2vMqli6c4J33Sfpc0d1NLMASOfaub8W3Xm6HHcWHiC30yJmBFyxBVh6A5qjqnjLTPDek2b6lepePKAA6MMvx94CqhQlJKxNTHU6TtJ28zsgzMvofSnD361j6Dr+laxGZNPvoJyAN0ccgZkz6gdKv3d3a2cBnu7mKCPP33YAVnOMoy5banRCrCUVKMrruWOCc96Qe/Wsqz8TeH7y4+z2usWU0v9xJlJrRmuIYVMkzBFXksTgUnTknqmKNenL3lJNImpCeax08TeH5pnt49YsnkUZaNZQSB71h2HxH8O3GsS6cLqKHyjjzJHARj7HvW0MPVnfljsY1cfh6SXNNaux2Luw/OnA9B3rkdYvGbxFZyQ+KLa2t3UEWjEZl+nNbtnrel3F59ii1C1e6HWESDd+VTKjJWlYccVTlUcbmlknikDHp1P5VnX2tabbXsdjNf28V1LxHGZAGP0FYHh++aHVdRN14ottRWPkwqwBgGf4uaUKMpK9hVMZTg7X6nYknHUZoB45ritM+JHhu91aaw+2Qx7DjzWkAQn0BrqpL6zjtftElxGsGN3mMwC49c06lCrTfLJahSxtCqnKEr2LWeo6DsaN2OOeOpxWbpuuaPqMvl6fqVpdMOoilDEflWH500fjKXd4mtnhWM50/I3Lz1PNEKU3pYuriIxjzR1R1wZic8BfWhWYnnpXFXXxG8PW+vrpL3UKn+OYuBGp9M9M11VnqFncWK3kFzHJbkZEqsCpH1pVKFWCV1uZ08dh60moT1W5cDetKGx1rKt/EOg3Fz9mg1azlnzjy0mBb8qdqGuaPYzLHeahbQSN0WSQKT+dL2dS9lE2eIpLVyRqbsUZNZFr4j0K7uBb2+q2c0xOAiTAt+VaZcEHFLklH4kVGrCekWSiimRnIp9SaBRRRQAUUUUAGOar6hZ299aS2t1GJIpVKsp7g1YoPSi4mk9z5f+LXwxvvDV5Jq+lQtc6UeW2LloB7juPevNUbIYj5geh9a+5XjEkZjZUKt94EZDV4/wDEj4M2WoSS6l4cZbO5Y7mts4jc+o9DXZRxHRnn18L1ifPQ9GbB+lBCtlGXPrmtXxFoGteH7hoNZ0+e25+SR0IVvoe9ZXzbMsfyFdqtLU89xcdypPp9u92t3btJa3SniWFtrD8aXWIdT1aJYdU17ULuNeiSylhirYIxnAoHIyOn1pOn5FRqNbMwl8OW6sWFzLkjB9xTU8M2ifcuJE+lb35/nRlfX9alUVe7Rp9Zn3ME+GrXdu+0y7v73ehvDVozB2mkL5zvPXP1re+oYe5pRnJ5ap9hCPQSr1OhCJNa+w/YG8SaqbPGDB5x2kelJp9jb20JitoN0bHgEZZm/wD1103hTwb4j8TTKml6fMUJwZZBtQe+a95+HXwh0vw7It9qcn9o3+AQWHyofYVEqkKat1NIUqlXVvQ474MfCyW5mh1/xFbmOFQGgtj1Y9mb1HtXvwjVYljQbQoAAXjApYl2jbtCqOABT/pXDOo5M9OlSVNaCKMUtFFQahRRRQAwE/pUbfNC4bpg1JxjFRTuqRsGGVxzxmmk9LESajB8x4H4at7i48YatHb682jgyctxg9fWtbwPdnQ/iFNp7TQavJcZ3XiHLgZ7+1dNpmi/D7xHqt0tnp6TXMLfv8+ahz+YrrNE8N6Po5J07T4rfJ5IGSfxPNe/WzKFpRknrGx8nQyqtz80GtJN3PHdam1K4+Id7FdvablA8tL8kRbecEcitnwl4fvofEE18dS0qFJ4G3x2cnA/2gCx6etem614f0fVh/xMdPinOMZPB/MVT0rwh4f0rzGs9PWIyAox3s3B7cmud5nCVPlSs/Q1eQVPb+0lK6fyPJ7/AEq48Py3t+/9j6/bZMg8yYeauT061p+Pb611P4UWl5b2ptYHlUCPGNp3V3M/gnwfamS+m0uNMDLO0jY/LOKpTap4H8TOnht9t0qEFYxG4jBHowwK0jjk+WSjfldzKplTg505TS5lZI5D4lKx+GGgtt+WMoXO3dxirHxK1XS73wDp8dvfWryqkYAWUEjp2r1D+ybD+zF01rVHtAuwREZGPx5rFb4feEWg8r+xIdgbdt3N1/OohjqOnNF6Nv7zaWT4rWVOa96KTXa3Y4nx4Hb4TWSkBm+X73A71S8f28bfDfRbj7OGkRUG8Y+QYFeq33h3Rr/Sk0u7sY5bKPGyIlhjHvnNTHR9M/s5dMa0jazVdoiYEjHpWVPHRikrbO5tPJ61SXvSVuW3zMfwCujJpkbaa1oZXRTL5LDJOO9UPi9rFlpmiQR3umrfmaXakbkhEOOpNdBonhjQ9CkeTR9PS2Z/vbWY5/M1c1bTbLVLX7NqFpHPEeobtXN9Yp/WFUequd1PB1Y4R4eLSdt+h4N4vtja2dhqEP8AY9szOpUWQbdgkcE7jmt/4j3VxJceH7a+kdNImVfOcEqCc9zXfDwD4U2+UNJj2A5HzsefzrZn0jTbiwWyuLKKW2QYVHGcV6U8zpe5aO1/xPHo5FW/eXna9tvI53wxpvguL5dJXT2lZMYjkDMwx35rg/B9vpCfEXU7fV44I0R8xJKQFHHavTdH8H+HtHvje6bp0UExOdwZj+hNSa14T8PavcC6vtNjkmH8YJU/oRXLSxlOnKSk37ysdVbKq1WlBJJOLvbozzvxr5bfFXQPI2tDhdpHTHPSl8bQ/wDCLeP9O8RqCIJ8rIF69MV2XiCw8JaSLTWtSgSJrIBIJiWJQDoAB1rU1PS9E8S6XEt9bpd2rAMhYkdfpgirhjIxlHmV1azM6uV1pe0ipWm7NeRwHhmM+JfiJfa7/rrWzJiiY/wng8VW+Gaxt488RpIqNkncRyWGT1r03Q9F0vRbQ2el2sdvETyBkg/iabpfhvRdMvZ76wso4Z7jmV1Ynd+ZrOeNjrFLS1kaQymuuWUn7zd2eTeDLfRk+IOpW+qLbRQo+UjkIC59qm+LE90virS4UaFdOwpiMzfuc++COPxr0vWfCPh3Vrpbu+0qF7hTkSbip/Q1eutG0y709bG5s4pYVG1Udc4/HrW/9pw9tGtJdLGP9i1VTqUYyXvPmv69DyePQdSvdasNQXUNDtDA4x9hbbvGRwcsasjn41MWXY2zlx/Fz0rvNP8ABfhrT7oXVrpawzDofMYj8s4q6PDejf2p/awso/tuP9bubP5ZqXmMFJ2W6aHDJK8Iv3tW03r2PKdZttMh+MyxXkcMVjIgLrJgRk46/nWp8ZpZYdCsE0to/wCzy6gshxEBnuR2r0LWPDWh6wQ2p6dHcsP4myD+YqWDRdMi01NMitI/siDasTAsoH41Kx65oSa+E1/setGnWjBpOfXqjx240O+1PTbU2974etNiqVngfa34ktU/xOs1bxV4dtbpUuWcAMwPJxivRv8AhAvCq3BnXSYlfOfvvj8s4q/qHhnRb69gvLyxjmuYMeU5Ygrj0wa2WZxU1K3f8Tk/1fn7GUOb3nbX0PMPifpVjoes6PdaVaJaymZctHnJ+tevaWWk0+Fn5ZkUn8qqax4e0rVpopNRs1naEgxlmI2n8K0YIViiESrtRRgc1w4jEqrThG2qPZweClQrSqdH0JlGKWmjGfenVwo9UKKKKYBRRRQAUUUUAIBQ446ZpaKAKV5p9nfW7QXdvFPGwwUddwrgPEHwZ8I6izSWsM+nyHn9w3y5+hzXpmKKuNSUdmZypQktUfPmp/APVEDNp+vQyL/DHJEQfzzXP3HwW8dI+2KztJV/vG6UV9R0laLEVO5k8LTPlb/hTPxAH/MNsv8AwLSrdr8FfG0pAuIrSIf7U6sF/Kvp7FLTeJmJYSB4FpPwDuMBtU11QO6QRHj8813nh34SeC9ICyf2e19MvSW7O5s/hgV6BRWcqsn1NI0YR6EFrbw26LFBCkMajACAAVYpB1pazu+pqkugUGiigYCiiigAooooAaMVDdIphfJ/hNTU2VWMb467TinFtMicVJankHwcuPJ17xDcScJ5uc56AZz71rS/ES+1C4uv7DtrDyLdim+8uAm8/wCzyKg+HPhXV7LUddXU7B7WK6c7HLg7wc8jB461jw+BtW0G7uYz4ZtNetJHLRsJMOo9CDgZr3ZLDVKrba2Vv60PkHPG0qXuJpcz6a2Oy8IePrXWtOvZ7qHyJbEfv0DAj8D6Vin4kapeQSXum2emJarkqtzdKJGUdeA3WtXQfDr3ehX9nPoEeiNcoFwjAk46ZxXJWPg/VtEjktbjwXZa2m/5Jo2VWx75xRClhXUnotLWTa/z/UdWrmfs6UVJ21u7a+XQ0PFHiy88SfDa7vdNhijC5juhIx3KBjlcdak+ELanDoNrLJpunppqo7faMHzeOTmtC+0HUbjwDe2dnoEVhdTgqtvGwzj+VangDQ7y38Bx6RqUEtvKUdHViMjOfQ4onVoRwsoxST5u93awUsPi6mNg5Xso723d+tzMXxxrusXE0fhLQo72KBijzTybVJHpzVvwl42m1K+udK1awNhqUC7jEWyrfQ5rA0TSvG3gme5stJ0iHV7CWQtGfMClAfXOK0fCvg/Vm1y78R64saXkqYiiRs7ODwazlSwyjLVW0s+ptGrjPaJ3k5JvS3u/fb9Srp3jvxZqmp3tjpmgWM5t32q/mED8cmjS/iB4lv7y50pNAtxqlv8AfXzPkH61Z+Gnh7WtM13VLi/sHtop5dyszg7/AHABpvhTw7rVn8R9W1K6094rScYjmLKQ3OexzTk8LGUlGKdl5/5kf8KMoRqc8rt2at0+4teFfHGoXXiJ9D17S47K8RCwMT5XAGfWnQ+M9Z1jVrux8P6ZbP8AZmKu12xAOPTBqg+g6tD8WZdcksWGmiFszkrtHy+mc/pXIul5qHiLVL3T9Ml1CAzMoeyvmgP4gMtXDDYeq3KMVsuul/vMK+OxuGglNvST6a2O38HeMNe1XWL2z1Kz0+BLLmYwsxP4Z+lQS/Ea6vrm6TQ7WwMVu+wyXs/l7z7DIqn4G1CwtdWm8NyaFPp97dRnc7SCViMd2yTWbF4G1XQ7u7C+HrXX7WRy0WXw6j05xVKjhfay5la1ra6efX9R/W8Y6MZ0ZOz301X4fodLpnxCudU0HUJrGzgbVLEfvISSUPOMgjtVzw344/tHwZNrd1DDHcRK2+JGO0MM4HNTeCdKaO2lE/hmPR/MXayBgxYemQTXB6h4O8U2l9qOi6bpbyaRe3CSeergbFHXjOe9ZU6WEqzlH4db79OqN6tfHUYKsm5aWtyu9+5s3njfVJfBDazf6Lp7EykRxSAshXsTnvWrr3jC70fwJDrVtY2ryMF/cnITn0pPHfhe9l8AWui6TaNcSwgKVBAJwOvNUPFfhrXLz4e2+m21g8l0uzMW5QRgj3xSisLKMXpu/uKbx1Oe7btvbYbc+O/GNvpEOsyeHLT+zym6UiX5lHtzXQaj44tbPwrba2ts0zXAHlRKR19z+NUtV0PVZvhkmkpZlr4QbWhUjk+melc14ihuNG+FtppV/bxwXkz7UhkxnIx0I4H50Klh6lrWvzWt5ExrY3DvWcpXi3qtE+2xseIvGPjHSdKTVpdN0dLWVgEV3cuuemcHH5V3Phi8u9R0a3vb6KGOWVA+IiSuD6ZrxtLa5soEutW8KXs9vbgOQ2o70UDnIVnwfyr1vwZq1rrmhw3tmjwwFcLGVA2/lWeYYZUorlS9V/w7LyPHVa9aXPKW2z7/AHG2VGfvGl69KWgY7V5LZ9Qkugm3nJpSFxg9KMUY9qLIpWQDb0o2ijHtS0W7BfsJtHTNKQKKKAAUtGKKACiiigAooooAKKKKACg57U3euCc9KCwIoAXPPQ0E/Sq2oX1nYQGa9uoreJRktIwFef8AiD4yeD9MYx2s0uouMjEC9D7lsfpVKEpbIiVSMd2ekj3xRn3FfPuqfHvUnLJp2i28a9nlck/l0rn7r40eNZWJhuILf0CwIw/UVqsNMweLgj6hpNx+v0r5VX4wfEINltZgI9Pskf8AhV2y+NXjKFszSW1z7NEqZ/IVTwsyVjYdj6e3cdM0m4dD1+leC6V8fLjhdV0OPHc28hJ/Wu+8L/FfwhrhWFb5rG4P/LK5XB/PkfrWToyXQ2jiKcjvQadUNvcW86CSCWOVf7yMCP0qXcM4qDZNPYWik3DOM80tIAooooAKKKKACikzWN4315fDPhXUNda3a5FnF5nlKcFuQMfrSbsC1NqivKIvEesWk1hqPiD4jaVpkWobXg07+zVbg/wiXOSefSq2o/GZo/E01jZaXaSWFrdi1uGmunW5zjO5IwhDL7lhRfS4PQ9fFL3ry6Xxxr2pXWqRwaFbR6PaQpI1wdReK5+b0QIcfnTvDvjbWNRSw0zw5pEd9N5bNcSahfsuwA9NwVix/ClfVoSldJnpxpa8Vl8WeOdN8Ua9PaWFnqllaW4klhuNRePyn3YIj+Q5HvxW54Y8beJ9b8bvY29jYf2UY1bDSkSRnblu3PNO+iYlK7aPTqK4rxV4u1K28TW/hjw7pNvqOqyQfamFzdGCJYs4zuCsSc9sVzR+K2szR2FnaeG7b+2bm5lt3gnvCkIKHGRIFJOfpTWpR60elN69RXG+A/F99r15qulatpkVhqumSCOWO3nM0TkjOUchSfxArzzwj488XaLomtatqdnDqmiWmtXEcl3PfuLiJdwARY9pBA7DcKUtB20ue5yorxlWUMCOQR1rlb7wD4du5nn+zz2rSHL/AGWdocn32msq2+IstxN4iVNLTbo5gxmYgyLIu7J44xUWgePdc1rX47ez0CxTTPsguJbh70iXr0WPZ835itFUqUdnZs5p06VX4lc6vRfDOk6RIZLO2/fYwZpGLuR7sea2dvygH868ji+LGrM9ncL4esH0+6nnjUrfM04ER+YlNmP1pukfGZ9R1a1iTSLRtNvbhbeCSK6dpwW4y6bMKP8AgRqZSlPc0p0oU/gVj2AdKWvKrD4k+JLnQtc1xPCtk9jpd3JaxiO/ZpZCjYLFdnA79TXU/DvxVJ4o0n7fI2lMSflSwummC+zFlUg/hSWuhbdtWdU3AoPNeafEjVvEtn460O10Dyp/NceZbTXbQRsOfQHP0qtefFqTT9EnfUNIittXimEX2czloT82M+YBn9KhTSjzCcrTsepgED5uazdf0XT9atRb6jarKgOR6j6GvNdN+L91exXNmuhRSawt8tlbRRTsbeZmGRIZSoITtnaaz5PHPizw3deJ9U1yxt5bm0t4PK06LUHkt0Zn25DlQR1/u1cG41ORbirQXJaWzO/h+HugxSGTy7qTJ5SW5eRP++ScV0unWlvZQCG3t0gjXgIihR+QrzDVPFOqr4ns7TW9OezvX0O5vBHZ6xJ5OFGcFdoBb0bqKj8N/E9NPW2j1jTJrbT5LBLiO8lvGnZ5G/5Z5YDNaVa1R+7JmcMJSpe/FHrtC8V5BqXxe1K3ggh/sKxgv2WSWWK6vHjRY15UhlRiSw7Y60um/FfxBr13YWvhzwxZSy3OmG+c3t80KxndjbwhJ+vFZx10NHJHr5oFchovjRLrwTP4j1C3FmbdnjnjR96hlOPlPGQTXG6H8ZLm8uXS80W1ijaylu4Tb3TysAn8EgKAIx7YJpN2djRao9hPWlryzSfiR4hkvdAOr+G7G1sddn8m1aC/aWYHbuyyFABx716mOlU1YlbhRRRSGFFFFABRRRQAGijNAoADSUfxdTk9qq3t7b2NrNeXUoigiUtIzHpj0oC5JPIkELyzyJGi87mOAoryH4hfGe0sGksfDMUd7cqdrzOfkX6etcH8WfiVe+JbyXTdLnkh01CcMrY80e9eagYA24/2h6V2UcPzfEefiMZbSJr+IvEWua/dNcavqNxdgnIjY4RP+A9KyQONwzg++RSjpjtRXaoqKsjz+dz1YUUUUyQoooovYaChuuHXn/aNFHbHaluJNp6HQ+FfGfiLw1Kh03UGVAc+U53I3sc17z8O/i5o3iJo9P1QDS9TPHlyHKSH1U18yEfKRxilbO5cSYdeVPpWNSipnTTxUoux9yxhc7hg56HOeKkr58+DHxSuLe4g0DxBJmBsJFO7cqfc+le/ROsnzI2QQCCDkEe1efUpuDPVp1IzWhKKKRDkZpazRoFFFFMBAKg1C1tb2zltb2GOe3lXbJG4yrD3qesPx3rp8NeENT13yTN9ih8zZnG7nH9al2e44o5m5+FOg3ipb3OreI5bCOZZlsm1Am2DKcj5cdAe1Xz8P9ITWZ9R0/V9b0w3EvnTwWV75cMjdMlcc1yj+K/HGnz6T9rvND1GLV7eWW2itrVkdGC5UEFzu5IyRiqel/FXXLxYtNMNl/bemjzdcgVSyrEv3tnPynp1zScopaikup6LaeDtKgW/G68Zr5Qs7vNuJAORg44rLm+HGgCa1ubG+1jS57dDGJ7O88ppFJydxx81cXpnxE8eXd1BfJo7z6VNJOGMemOFgRQSjNLuwc8dhWD4m1Pxp4m+GnhnXL7VdKWe91qA24hs2SOECQjDjed549RVuFl7SWzErWsewx+B9HjjvMyXkz3sIhnkkm3u6g5zn196hj8AaLBqlpqNpearZz2wIAt7ooso9HGPmrjtV+IHiTw3b+ILfWv7P1S6022E9vJa2zQqSW24Klm/nWe/xJ8baPpU15rmkNdW87wx2lw2mvZxo0nQnczbgCR6ZogueKa2JSSlfuej+LPBmleIr2DUJrrUdP1GBdqXmnXPkT+X/cLAcrnnFcp4i+GKtN4es/D81xZ2tlcTTXd2LkpdsXHVXxy2c5rmL/VvEPhz4l3OueJdQsdVls/DDXKrZW7Qx4EnTBZsn3q7p3xB+ITW6ajPpwm0+8jLxzf2W8MdoMZG5yx354HaknrY1qR5Vc9O8J+F9M8OwXKWcl3PPdsHubm7m8yeZsYy7dzisGx+F3h60upZY77XJLWa5a6lsJb4tbM7dT5eOaxfDHijxtHqmif25f6Pe2eqQs4jt7B4Hibdgcl2z+VVvE0PiGX443X/AAjurWWnTLpcbSveWrXMbAE8BQy7T75pzilbmIhLnTsdLrPwx0HU9Uur77fren/a2jaeGyvjDFLsGF3LitbSfCWm6LNPd6Q0iXTW/krLLJvCjr0rzXS/Gt74hvPD1zfaVp0lxJBdebcbSRmNsDyzngHHI5rp/Cl19t8Da7ItrbWjec//AB7IVBOB82CTk1lOXNF3+zqJpU6kYW3OM8L/AAx8YaPqLXFjaw2c91cytd3T6sZ4WjY9Ps+wAkgn+LivRdE+HWmaPMv9m6x4gtrcSiQWKXxW2HqoTH3T6V5/4V8QeMPDPh/T5pdT0m+0+eS5/dLYvHKu3JGWLnPPtW3F8RPEDeE/CuqNHYefq2pRWkp8o7djkg4GflPHXmui7sELVNUdlZeC9M07Q7zR9MvNWsIby5kuXktrnbIjucttbHArNtvh5b6ci/2PrurWjPOk15M8++a5KngO3HGODXH6l478dx6V4g8RQXmipY6Retb/AGKSxcyTAOF/1m/A6/3a1Pj5NqV78NtOa1njtWu7+1SZXUuhVzypwRkc1nFu0Z99Byjze6zr/FXg3TPE1zb3U9/qdlPbENHNp915JVvqAaqzfDnw1JoqaYv2yJkfzBdxz4ui2c5L4znNcLrXijxLoGrDwb4L062DWdgtwzQ6XJcI5zjYqBwVHuSaW08Sa5qGseIl/s230jVoLOJhO0DCfOzJ3Anp6DFS3FXXYJxadztbj4daTfWCWWo6p4hvXjmFxBc3N8WmhcdCj4+U1Xj+FXh37DqNne6hreonUgguJr2+MkpCNuADEcc1yqeNPFmm+DfDlsbuO/1XVFVhc/YGnKxkkHdGGBZvfIrKbXPEmr+MPB03ibSpNOvIb27QB7ZoROixna2wngH0yatxs3Lqhpe0tFnpni7wha6hI+rWCebqyabLp8DSXG1PLkXB3DHJ96yE+Fejat4G0TQfE6PM+nlZB9ml2gOBjk9xXnkWvPeafaRy6Lo8LXWk3rB4Y2DRkMQCp3ce9bnwK8Xapq09r4ds/KtbWys0kmN0h86c9CUGfu+jUuVSavuKo+Ra7Xseha34C0fU7u1vorzVNKu7WPy1l0678l2XGPmODnipNN8D6Raasurtc6jeXv2E2RmuZ95eMnJJ4+971xXjNPEL/FWGTw/qlhYyRWsrkXVq06vhM9Ay4qxb+NPEF/4Ys3i1rS7DWGcJIn9nPcGb3SMOCPzNEJe6pdwS5pOCO307wtoen6DLoEduTYzO8jxyNnLMcn9aytO+HmnWNrNZrrfiSaxlt3tzaTX5eIK/XC46+hrz7SfiT4214+HtNsbjS9Ovr+/urWea5092BEI4Ij3gqT7k1rT/ABC8TWmlXFhMNMk1lNSisEuthS3Jf+PZnPHpnmk7e0Se4Tkqeh2h8D6CbfQbV/tJXQ5fNsVM+Tnbj5uORiuq8xRgEgfU14VP4g17wVr/AIp1TVJ7bWdTh0yNkFvA0EJbf02lm/PPNUvFXiTxvqfhuW01yyl+zSXdrJDdjTJLNEBIJUlmbd6AjFU5Pm5WC2ufQm8ceh6U6uR0nxLbx3lnpX9ia8ZHRU+0jT3NuPcydMe9daKbQXFooFFIYUUUUAIetFLRSYDXPyntXz5+0P43e7vD4Z0+Yi3hP+llW+83UCvafG+rLoXhi+1Q7f3MZI3HjJ4r44vp5Ly8mupCTJI5Zmb+LmuvD0lN6nFiqritCAcbd2Pl+6MdKM/MSx5PtTlOZUzg88gV0b6RBdWyNGNr46+lTjM0oYOXLWDAZPXxseelqc0eOvAoBz06VfvNLubc/dMij+6M1SIYHDLj2rqw2Ko4iN6UkzmxeX4jDStUjYSiikHPvXReP2jku1sri0DPofbHNA5fYMlvQda7Twv8MPFuvxLdQ6f9ni/he4OzI9RnrUTlGKumXCnUn0RxQIJ+8vvzzS103j7wnJ4Sv47C61OG5uWUM8KDlAR3rme2e1VFprQTjOO4Uc793H5UlKOelN37hbm6DWBMbDnnqRwR9K+iv2f/ABudVsP+Ed1KYNd26jyWJ5dfT8BXzuuN659a1fBerz6B4jsdTtm/eRzbQe2GODn8KyrU04XNcPV5Jn2kgp1QWFxHdWkVxCweORQykdDU9eUz2U76hRRRQMKhu4Ibm2kt54llikXDow4YelS1gfETVtQ0PwTq2raXbm5vLW3LwxBc7myO1S7JXGir4f8AAvg/QdSOraTodtaXRz++DMSM9cbiQPwq3YeFvD9hq15rNpo9tBf3WRPOiHfIp659a8f8IeKvF00kl1/wki31tJZTSzLJqNpM8EgQlQkcQ3DB67gelWPC2ueJdP0fwhr2oeNNQ1Eay6LdQXghWJAxOWUooI6dzQ7XSa3FU92LZ6PafDvwXDqX9oRaDbrdhmfeskgwW65Xdjn6Vel8I+Gf7MstKbR7f7HYzrNbQlW2xyA5DLz1zXm3x5vrHV4vDq2usacLKW6mjkuZbsra7lHKytGwOM+hHNcpoHiTWvDHhXxCmjstyRqMMMdxZTmWzhjZfmeF3LEAerMQDVSdtGVCClHmPernQNCu7q7ubnS7aW4u4/IuGPJkjByAfTms7S/h74N0yO4jsdCtokuRiVS7sGHfhmP6V5PH4g+IFro19qln4m/tay0+2W6IF7aT3ErE4KERDCqBzkj8av2/jm61rw/qniq48UalpehXUlvHp/2RI1kjcfLIu6RSoBbrmiN7abGd/eS7no2h/DzwTo1zNc6T4ftbeaSIxOxLuWT0+Ynii0+HXguymE1r4fgRixY/vJCAT1+UtivFZfEmuaxpV7Bd+LL2S1stTyLyO6t2aOMDo8kY2AV7Jqms2Gm/DganJ4hu3tViQHULXZNLk4HGAV/HFTJqMeYptydjWudI8N2Atrm4trS3WzG2CSVtojGc4GTVPX/BnhDxTeQ6pq+k299chR5dxucHb2wVIrxaTxRqGoXV7o8viG41fTXjaZHubm3mdCBwAYQAv0bmrXifxnqtjqi6Aviq70WUaRbyadHb+SqSuTzvaRSBx3yBRTbmryMqklTlypHs+o+FdJuIopLfTrSG8tIHispHUkQbh6AjIqt4Q8Mf2J4dm03UJ472W6cvcFV8tHY9QoJyB+NeR6p4t8bvrs+jT6/LpsljGrW0n220gW9JXJLNKMOAePkxWlNrHi7WPEw02Xxhd6QYfDgvXGn+TLG82/BbcVYEe4OKco+613Npx95Se6PWf+EZ0NreCBtLgWK3LGEc4Qt97H1rMt/hx4GtdYXVLfw5bR3kbiVZNz4Vh0IGcA/hXmmj674s0c+Hb648WalrAvjdia1uVhIcxr8u3YoPWq3hHxj411jVLHUBrkUc1zdKl3pd3qNokcMZPOyLiYN6Ak1fS5FLa6PZH8JeG20u901tGt2tL6Qy3MWTtlcnJJ59eas61oWk6tpsFlqGnRXVtBLHLFE+QEdPusPpXi1pr3i0+GdV8XN401N3sNYnt1smii+zNGrYVW+Td+tRT+NPG2oa40ttrUdhMl5Ai6fPfWtvGY2xvykv7wn0wazhaVo9gqS9mz2HxH4L8LeJrhbjWtHiu5gmzzS7I2PT5SKksvCPh2zaVrfSYYWmj8qTlm3pjGCSfSr+n6naXhkhivbd54x+9jjkVmQ9+leL23inxbbeBtY8WJrt/qF1HeNbxWOyNook8wruyq5GBzye1KVo3bRpFOeh6Unw48Dx6Z/Zq+H7VbMP5gUSPhX9Qd2RSR+EvA+ifY5Rp1lafZZGe0eaZhsdxhipZuSRXlem+MPGdja3NwniKLVrF7ctJPJfWs8tq394JDghR/tA1e8ZLHqHgey+zePbnWp53RzMssDvATg/KEXA9PmBolzNJ92Rzcra7Hav8N9Ok8TWt5Atpb6Pb20kP2KKJgZA/JyxP8q6G18I+G7O4tJ7fR7aKW0x9ndMgxgdO/P41494suNetI9T0Gfxjql1Fbzwut3MIxJCu3JBKKAB9as+LfEuqaXp2m3Vl46NxpS2kZlSwvrX7aX7thwd6+yjNUp+/wApMXzq8j2KbRdLm1A6lJYxPelSnmk4YqRg+3SsvUPAPg/UbOO1vtBtZo433oMsCreuQQa87m1H7P4/vNQfxVeWEcmneZbwXUiR72EWc7WHJz6VQfxN4v074Z2Gv/2/qeoXGqXCwyyOIVS0RgcyI20AYx1bIqE+WCuaJXqNR6HqejeCPB+irZw6XoVpb/ZJXltgpbKO/wB8gk9TS6z4e8GrazwatZ6bHBqFwpkWZ9nmy9F5J+96Yrx+Xxp4407R7tF1mLUIXCCC/F/azPAc/MXMfypx0LCsXxzrvij/AIRtZ7i6g8Rra67atpyfb7eeeTvhjBhRz6irgk5XIclM920XwD4N0eG8t9O8PW0EV6nlTjLt5i5zg7ieKbafDfwRbQmGLw9CsZcSbTLIw3A5B5avPZ/EfiS48GnUIvGtvb373jm8tZbi3t5bZcf6iIyDbuU92yDXf/CfWTrXgy2v/tWo3bFmVpL5ozISDj70YCH8BVKN22NbJHWQxiGNYo1VY14VR2FTCo8Hf1GR0x6U8E4NDEu46ikFISaRXQdRSd6TJ4oAdRSDNL2pAeXftH3xtvBAtQeLpyh/DBr5lGMg5OMYr6R/aYt3l8IW0ynAglZifqBXzf6L/DivSwmiPIxj1DIH3evrWhYapPb4VsyL6Vn9sdqOFGO1PFYOjjI8teNwweOr4KXNQlY6u01a3uV2NIsZ9DU8lrazj5oVI/vA9a5zRNH1LXNQGm6TZvdXWM7U4AHu3QV3UHw11ixj/wCJh4n0bSLggf6PPOC355xXyOJ4YjRk5YWq4H2mF4tdWKji6Sl8v8zmp9Dtyf3TlD71Sn0C5HyxzREH8xXT+LtG17wpa217dSWmpaZP928tjkE+xzWj8KrWfxP4mt1WxlFnbvveUrlWH1H8qig87w0rJ88e5viP9XsWndOMu3/DHb/BX4b2+n2kWua7bBr5/wDVREZCD1P1rr/iX4uh8J6I5hj8y+kXFtEi52nsT7V0zBrW0kFvH50qJ8qZxnA4FeKeKdB8aa1qkt9caXJlydqBs7B6Cu3G5nVoU1Ll5pdjy8uyuhiqji5qEV1PLodJ8SeKtXluBaSSXEzlmeUEbSf6V1svwnm0/QbnVta1uyinWJilvGQxLY45BpmpWeoaOAt9vsivZpdtZj6jC6bXvVdfRpc/1rz1xNiV/wAuX+J6j4RwcnriPyOOW3uvLGbec+hxuz+XSnCyvGIC28wz7V1bXlnt/wCPiEAejCkbULOMhvOVvoaulxLjJzUVh/vFPhLL6dNyeJ1OSnhkgk2ujq3+0Kj6KWBxjkfUVe1iaO4vjJGxNUSuflxwQcfWvscNiJ1aV6kbHw+Mo06FXlpSufXvwfvGvfhvotw5zIbf5vrk11tcT8D4PJ+GOjMc7ng3EenJrtq4J25nY9Gk24K4UUUVBoNzxmkcKylWAIPUEZzS9gawvH2l3Ws+EdS06yuprW4nhIjlicq6nrkEcis5yaiMs2+gaNbOZLbR9Pt3bO4xWqKWz1yQKsf2bp7RJCbC2MMXEcZgXan0BHFfMa+OPHcd0NYGj61NpqA6dIAsglZz+7WTb0wDzn8a1fFdj4i0ubSNI1zWL6OyGmZFy893lrjdwxMALE47NxVy2i+gr30PoC60vRfsRt5tJsWtY90jRtaqUHcnGMZ+lU/DFx4a1bQRNoNraPpcuVCR2oRG7HKED9RXkvhLTb7WPGV3DrGp6nqVtZ6cjW0sM1zbw5KHI2/LvP8AvCsT4dt4osLu1/taHUrbTFilXTY7dWAkl3fIJx1zn8Mdadrk63aXkfQllpGlWiOtnpNhb+YNrCK3VAy+hwOac+laX9jFj/Ztp9kyW8j7Mvl59duMV88aNNrE3imCS48Qy2epfb5ftdvKL0ll2n92oCmIYPcGrPh3SNStfA+j+JI5fEX9vSai6SeZeTurp52OYmO3GPaolLlsOb5HLyPbtUt/C+g6JPPeadp9pp5+acJaLsb/AHlUc1oWltp0ulxra2lubKWNWjjEQEZUjI+XGOntXz140msbqfX18STa9/wkH21o9LtcXPkGLAwAsWYzznlqXxjJrr+I1t9Y1GXSYEsbX+zWLXiqj4G/At1IJ9nq5b8pMXfU9/tND0W1LC20fT4Nw+YR2qKf0HNchrvwzt9S1y61W01y80954VheNbOCVQoP8PmoxH4YrL+JI1a4+G2iW63t5LNNewxXFxaeZG8iEnJBXDKMfSuT+Iltf6d4msdIubq/s/DkdqjWckt1eMZLjHzBng3SHjHDcUkunYqTWl+p67ofg3QNN0a20o6fBfraghJb2FZXG45OCwP5CtePT7GI4jsrZSI/LysKghP7o4+77dK+bNV1i6t2sNO1/VNW1ppbWeO2n06W6hW1ZuFaULhjjg5YZ4q7rp1e1sfD2l3uuTXOixacgmvknu/nusnILQgy9OzUpysNL3eY93kvNBg1q30gx266hgtBELcfKCMkqcYGR71YfQtF+1/a/wCyNPW537jN9lTeT67sZz714foceoefZy3mvTyIFlA1OC3nbauPlXDru9s4zXU/Ae6zLqFqLa5njic/6ebm6kST/gNzgg/7oxVQ2uZOerivI9PXTrLy2hFlbCJ2LPH5Q2sT3Ixgn3qKbQ9GuJxcXGj2Es4IIkktkZwR0O4jtXiN8niq08YzfDkPrFxZancveDUvNkAgDHcFEgOQBjGM03U5opNS1CHWr3xFH4qhmjSzhgkuVgOBxjZ+7YHjO6ppvmlZddTSo+S7Z7do+gaTpF1dXGnWKQzXkhluHBJLsep56fQVZisbOKJoorSFY5CdyLCFVvXIxj868L1q6kkvpYfiDd65a362C/YxYtcIhfPGfJ4Lf71aHh/SNW1TxXoq+J5dZLRo7JHHdSxJtAyhfYQDxjrRCXPUcWKU+WKkeuWmiaLbiX7LpGnw+YpV/KtUXcD1BwORTrXRdItwVt9IsYV7hLZFBP0ArhPjXf6fa2FlbajZ6iYZpFBnhnuIo4v942/z5/DFeY+EU1nxEvhTTtSu9dfTm1e8R5IprmEvCF/dhnOHx6FutH2X5Gij7ql3Po37DaSmXzrOBzLxKrQqdw9zj5hWPp8Hg/UNQntLLTNMe7sjtZfsKqYiD2JX+VeQ3Mmp6W99pV7N4gTw1b30cfmCSV5gp6jeCXI9waoWUk1r4c8RyeCv7TbT2uHEtxOJzIiZH8Ug8w/VcmhtKHOZQnefKfQd/pOm3bJJdWNpNKgwjyW6OwHoMintYWL2Zsmsbc2pXa0PlDZj029K+eIZNT/4RXXW0rxBdXENxPaIttbG9MkAJxJh5lDDPP3TxWl8RdPu9HvNF0kXGpW/hlrYM88l7eM5uc8ZeLMnTseKtq+he0k+57ZDoeiwwyQW+k6fDDKArpHaoAwHqMYNPg0XRrXAttH0+Ebg3yWqJ83Y8DrXFeBpru1+FtxNfXcmu+W8mxrYSxuY88KDIFfIHevKNF1jU38USR+Df7YS3l0m5kaCSS6meOYfdybn5Q/oFOKWwQj7rZ9D6hpnh8RmXUNM0zYW3O88EeMnuSw5NLbXWm2t9Fo1vG0bsheJYrVliwOfvAbBXhOp23hnUvhxdNbXHiK712K2STVIrh7stvyN2Fb5M5/5510unxvrGrRWfh++1ePTpdOcQs7zqFlEfGd+OjVKl76Xcz5vdueuX97Bp9pLe3SyiOFN7lImkOPYKCT9BTrS/tbkKIpl3ugkEbHD7SMglTyK+abq68ba5oGp2t7NrVm3hzTWtzLCZEN1cqfvLjlgQa6y6htrTxvpesawupx3M+kxLbuDOQ8oi6EJkZzj71Nv93KRa3SPcHlWONpGVtqjPCk5H4VRs9b026jR45zGHlMSidDCzMOoUOAW/CvnPR5vEM90Lm+1+fTvEQm23kUv21sjP3FRVMIyMcr09a1/Eli9zY+E9U16PVHtLLWpnuZy87NGm3C8L82M+gopPmsD+PlPobdxuAJ/CkLYGdrE9gBXzh4luNUvPHd/Jfaxd6fAJof7JaZr1VKYG7CwKVP/AAOpF0vVL7wz4v1q7vfEEmqWRf7FLBczohAIwVjyN35U46z5Qk7K59GryM0tZXhGS4m8L6bJdljO1rHvLAgk7RnOe9alOSs7DRynxW0Ztc8D6lYxoGmMeY89sHNfIbqFcqegJAPuK+45Arbl65GCPavlj41+EZPDfie4uoI9un3rB4MDhMdQT25rqw87aHn4unfU4KgE/wAIB7c0UfUZzXfe5517HovwO17T9L1G80i+uFtBeW7JHct8oDHp83WpZ/hnJeapNJeeMNFW2aRm8xrvzZCM9sk4rzQhWCrIwaNPug5zmmlED/cxJ1XAAH6Vj7JuVzaNXS1j3yXxP8MtA8K2/hq5up/EEdofM2bGGWBz14Fd/wCDNd0+68Jya6ukjRrIKWRGCglOzHZxz+dfMHgXR217xXYaWmzy5ZA0uM8oDyK9S+JPxMuNB1FPDHhq3sxY2QEM3noG3Y4245Fc1SDTsdlKr7nNymf4m+N+ttqc66Lb2sFqrbY2cEu3bNcpqvxL8b34eOfWpY0P8MahcfiBmuo+K1hp114F0vX7jTLPTNWuMkxQDbuGeoHSvJznPO7Pv1ropQi1sctarK9iW8urq9kMl5czXLHvLIW/nUOPYflS0VtaKMOZvqJgd1Bo/wCAgUUp468UPka2BOa+1oA6jd0Pf0qxpdtNeX1rbRoWkeYKFHUjPNV+xr2L9nTwe15qI8T3i5t7fItgy8FjwetRUkow1LoU1OZ7v4c09NK0S00+PASCMKMVoUgpa8m9z3ErKwUUUUDEqtql19isJrryZJvKXd5aFQzew3ED8zVmuY+Klheap8O9b0/T7Zrm6mt9sUS9XORxSkM1Y9UtPIimvJksZJRkQzzqrY/PH5Vdhmjmj82OZJIzyrIwII+teP8A/CDnVNe0+XXfC8d9b2+nvGpuYFkEcnl4GM9DmtjwzoWu2vwo1TR7WGSw1AwulqJPkCnHGCM4FK9o3Jv71jp9Z8YaRpuv6Po7yNc3OqzPFB5Dqyxsoyd/OR+Vbv261+0G2+2W/njqnmruH4ZzXgWleGrtvEvhNtP+Huo6Tf2LT/2lqb20apI5jwHEgbcwLeoqHwz4L1pdbtpdf0vWk1mO9WSfULbSopFlAbIH2gyByuMZOKuGquxyVj27VPE1lYeIbXQpUuDc3X+rZVBX8cnitNLyzknMUd5A8ndRKCw/DPFef/EzRtf1DxNZT6NasWVcCfdhU4PU15xofgrXReRvbad4g0/VY4LlPtB0iGKKQvn70yyFj7cVCb5mgWp9C/2lY7ZcXluxiBMirMCVH4HIrnvCPjix8Sx3c1vp99Z2NtIY/td08aRysDg7SHJ/MCvJPh74M1C3v7f7fo2u2l9DbeVdyf2RDHDdnPO+YSbpM+pWrR8GX9joGkzzeD5ryxi1C5fU9MhgQzXMbN+7yhOGA6jJqomak+ax7mL6zaD7St3bGPoZBMNn51H/AGxphAxqlj/4EJj+deFX/gvVr6xvRp/hS50zRrnWYJV0mRFGYgMMzRg7UX1AJrQf4X6a3jLWyngmxTTH0mEWZSzQx+eG+baOxx3ppbmlT3bWPQ9f8H+F77VW1e8vLqzup4ykkttqT2wlUjHzBWAbA6E9K1fDtjonh7R4rXTbiGOzUcSPOGMjerOTlj9a8K8YQata3/hvT5/Dra3MLG6judPmVX+zqeFYBjjgcgU5NBa88O6Kmh2dzqml2M6re2UNhHJJFMBzuhLBCMf7VZp6ivofQ8F1bzNhbqJ9wyoWRTnHpg1QutYSPVYbWO3muIpELNPFJGYo+f4ssGH4DFeFnwV4k0Hwzp/iDwrp+tXmqWc84+w3VoltI6zHb91XYAKDkc9qtXfgHX7GK0Ftpdxd3L6FNHdTgAF7gtkL19K2SCKvoz3aLULGZjFb31rK46okysR+ANIdQs0lMLX1qHJwE85d35ZrxmDwNPph8D3ul+HfsFzbyStrE1vEqOAYjzIR94ZrivDkNlcSWMms6TtsIdQDR+I1gSSS4k8z5UbJ3DnioSXMVW/dx0PpTWNZ03SEgOpXy2izSbIy/WRv7oxzmp/7QslcRm8tlkYAhHlAbB6cda8/8fNBH8Q/DN5qSu2nyTKtsxXKJNg8n0471wl54U1aW2vdL1DwLd6l4llvhLFroVTD5XmZX98TvGF7bfaoi24cz3uKKvKzPoG4mjt08yaaOKMDl3cKo/OmW15BdAtbTxTrj76SBlP5GvOvFl9rknh59FXwVd61LA4ile5t0khlTHMiAn5/TBxXP/Cm31jwt/bd/wD8IbrMVoUTyLKKwigd2LfNsjVyvHXr0pxblNxexMm+Tm6ns9xd21vH5lxcRQpnbukcKM+mTVddW0zdsGp2bZPU3Cfl1rhvjVot14m0DR7eDR5NQjXU7aW4tmjDFUDZbcD2A61yGt/DCyWTxW+n+CLSOWa3zp7xWqAiTeOUPY4pvSJcFdnq+ueJI9GZvtGnXs0KruM8RQoBj3YH9KdpHiOLUp7UQWV2tvc2n2lbpygjHONrDdu3fhj3rzLVfDPiG5urNjpV3IY7UIzsASTsAxnNZ+r+EfFtxfh9O0+7t3/4Rh7XzMBQspfOwHOc0qTb3MZzkqiXQ9vhvrOVnSG+tpCnL7ZQxX688VI11FvjX7RF8/KgOCW+g7ivBvBvg2/jju9mkazZXTWqJMkukxW0Vw6jn5kkJc57kDNaHhG11+68ZeF2m8J69p0OnafNDcS3UKLEGL5GGDE9O2KqZd3aXkez3F3bWpP2i5jhXPytLKFyfQZNNm1CxiK+dqFtEpH8cqjd7jmvH/i/4a1zUvHkN9caXeax4f8Asyxx20FjHeCKUdX8uRlA+oOap+Gvh99ovIl1jw9canZQ2s6xyatZosm9h8oCZYDB4HNJMdT3WrHukMscqI8MiyRsMq6vkH8e9TVxnwm0u+0rwrDYahZvamFtsULdEXtgdq7PtTBMKKQUtAwooooAKKKKAGNnj2NY/jLw9Y+JtDm0u+jBDjKMR91uxrbxSdBTTsJq+h8a+OfC2peEdXexv4yEP+pmxlXHYj39qwmGMLgbh9/Pb0xX2f4q8P6X4j0t9P1WBZUbOx8fNGfVT2NfOvxB+FGt+HS1xpsbajpykkMB88YPqO9d9GupfEeViMK4axPOaTOGADBSemRmlKsjMr7gV4Py8D+tC+x+ldd10ONcy3NLwvrN1oOuQ6nZgNJbnJUcbh1rvLjxd8NNUv8A+2ta8MX0WoH95KLd/wB3I3uM8nNeYNjgN1HelHyklT19KylTTdzaNVpHS/ELxddeLtViuHjEdlAuy0tl6xrjHNc104zn3o59SD3I70fQYq0kloZt8zCiijgnaWCt6Dmiy6ka9A/DPtSnIzGWHruftToYpriZIbaFpJGOAo5Zj7V6x8Ofg3famIr7xGWtbUEMsHVn+vpUznCKua06M5Oxy3wx8CX/AIw1NJGikh02MgyzEYDD0FfU+j6fa6Vp8On2MSRwQqBtAx+NO0rTrLTLKOxsYEgt4xhUUdfc1bVQK86rWdRnr0aCpochyMjkGlpAMDAGBS1ibhRRRQAmaqaxqVjpOnTahqV3FaWkC7pZpThUHqTVL/hJNN253y/9+zWb4nvtD1zQLzSrvzWhuYyjDZ+VSwNNPEWhNcLCNWtDL5Rm2h+SmM7vpjmsq8+Inge0SGW58U6ZFHON8TGbAceo9RXgY8F/ERZ/7UTUrWK+VzbpafaAIjbMdp+p2dvWuv8AFdj4lh0O38NeG7aObRobA25WK5W1lEmejFlbK+1K7SGtz0wfEDwsdfTQ11WP7VJGssZA+RlYZBzVtPGXhNtZbQ4vEFgdSQhWthICwJ7YryrRdN1vRL6wuotNtLwm28meM3AUwnZjcrYO85PPSsvw34V1HTTZ6dq2nXmpQ2l2sovI9YWMfe3bjFsJAGem7mtIarUzbfM16HrN98RvB9lBqJTW4rx9PYi7itv3jwnOCCO3NdPY3MN7Zx3cEqyQzKGRgMjGO9eRaK8XhPwZ4mh1aKOZ77U57m3SPD+ajkbR9fatr4e6tf6Rpmn6TdWG+yw7yXTy/OMnKjZjj060Mptqbj0PSmXITaxUDoB/WlZWIAwp9SayB4k03J3SS7Sdo/dEU7/hJNNHGZv+/ZpLQZrbcDaMYxSLGAfu/U561lf8JJpvrN/37NH/AAkmm+s3/fs0ARa/4R8Oa9PHPrOiadqEsYKxvcQByinqBn1q9pOkafo9iljpFjbWNqn/ACxhQKv5Cq3/AAkmm+s3/fs0f8JJpvrN/wB+zSSsBrBWx7elIUYDg5Oevp/jWV/wkmm+s3/fs0f8JJpvrN/37NVcDVeMMpVgGUjBB6Gudi8BeDor4X0XhjSVuVbesq2yhg3rn1q7/wAJJpvrN/37NH/CSab6zf8Afs0ktbg9dy9fWNre25gvLaG5j67JFyM1KsKqgVVCjAHy8YA6Csz/AISTTfWb/v2aP+Ek031m/wC/ZoA1DGQRtxt/u4pwVvX8uKyf+Ek031m/79mj/hJNN9Zv+/ZoeoPU1yvOf60hj44wD2PpWT/wkmm+s3/fs0f8JJpvrN/37NHQDW2txnHSkSMgYJ7cnuayv+Ek031m/wC/Zo/4STTfWb/v2aFoBptG/UYyPfqKdsOcfw9zmsr/AISTTfWb/v2aP+Ek031m/wC/ZoA1RGeecDsBxQVbB5yT6HFZX/CSab6zf9+zQPEmm/35f+/ZoA1lUq33gR9OaeKyE8Q6azBfMkXPdkwBV63vrW4/1Vwj/Q0AWaKO9FABRRRQAUUUUAFFFFADQvcdaRl46A+3an0UmgOJ8XfDPwx4iZpprEWt0R/x8Wp8t8++OteWeIPgPq9u+7RtShvFOflm/dkfzzX0TSNW0K0obGE8PCZ8gal8PfGemswuPD93Kg/jhTcv51hXWlanasVuNPuYj1w0Zr7ZA55yR7mk8uMn5kU/8BFarFSMXgY9GfDgSUttEMpPpsNXbTRtXuyBaaZdzk9kjJr7U8mDP+piH/ARTljjB+VAPwAqvrXkQsF3PkrSfhn421LHl6JPbg97gbBXfeGvgNdMobX9WSNc8w243A/8C4/lXvDZAGM/gM1IKzliJM1hhIROY8KeBfDnhqNRpmnxLKv/AC1cbnz65rpdp7cU6isG29zqUUthO9GKWikMKKKKACiiigDy/dRuoooAN1G6iiiwBuo3UUUAxDhh8yg/UZpd1FFAeYbqNxoooANxo3GiigA3GjcaKKADcaNxoooANxo3GiigA3GjcaKKADcaNxoooANxo3GiigA3GjcaKKADcaNxoooANxo3UUUABbjnpSCTBGx2U0UUAamneILyzKrI3mRjsa7DS76G/h86JSD3zRRQBdFFFFABRRRQAUUUUAFFFFABQaKKAEooopiCjFFFJoaYoooooAKKKKACiiigAooooAKKKKAP/9k="/>
          <p:cNvSpPr>
            <a:spLocks noChangeAspect="1" noChangeArrowheads="1"/>
          </p:cNvSpPr>
          <p:nvPr/>
        </p:nvSpPr>
        <p:spPr bwMode="auto">
          <a:xfrm>
            <a:off x="1143000" y="84891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dirty="0"/>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ELAa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PC/LRu45qCe4jt4JJ5XCxqMljwFFcH/AMJ5qmr3M0fhfQXvoYW2tPO4jRj7c81pSw9SsnKOyOSvjaNB2k9X0PQwRmkU8HiuC0fx9cR6yuj+J9L/ALLupP8AVMHDRv8AjXZ3Oo2VsUS5vLaJ3GQryqpI9cE06mHnBrmW4qGNo1k3CW25bD84pQaowappc7sIdRtJSv3gkynH5GnRajYTSGOG/tZGHVUlUkfgKzdOdnobqrB9UXaaQOveoLm8tbdN1xdQQL6yOFH61Wt9Y0u4m8mDU7GaT+6k6s35A0crfQbqU1uzQwO9LVS71CxtRm6vLeAeskqr/M02TU7GO3FxJfWscLnCSNKoUn65xRyvezH7SF/iRc7/AONIBjOOKglu7Vbf7RJcQrD/AM9C4C/nWH4kv9QaK0fR9a0q1iZ/neZwRIvoPerhCT0M6laEVzX2OkbB+lKvAwOlUZdQsbXbHPfWsbsMoHlClvzpbTULC5fbb31rK/dUlVj+hqeSS6FKrDR3V/UumjtVW5vrW25uLq3gHbzZAv8AOooNW0u4mWCDUrGaX+6k6s35A0uWXYpzgt2i+elRt5hAxjNVbrVNOs38u61Gzgb0lmVD+prkvij4nvtH0qyudGvIR50oVnCrIpGRWlGjUqTUUYYjE06dJyb+7c7jnoAB604cfLWNpOs2c1rbrNqdm9xIgyqzKCT7DNajyJGheSREjAzuY4A/Gs5U5R0ZpTxEKkU7kp6ikUsTz0qrDqVjPJ5cF9bSuByqSBiPypLq+tLVRJdXkFuvZpJAv86HF3UbFKcZP4ti6aaG3VzPjDXmtfCd9qej39vLLDGWVomWUA479RUHw/1+e+8JW+p61eW6SyZ3SOVjX+grX2EnDn6HN9dprEKl1/A64HmlPvVSS/tUgFw95bJCRkSNIAp+h6VkeJrzURa2k2k6xptorSgyPcsNrp3Cn1qFTb2OidaMU3v6HQ5pynIrmPEHi7S9BW1XULpDJPhfkIPJ7/StzS7+2v7cTWtxBOhOMxOGGfTih0akVzPYiniac58iepcopBnvS1B0BRRRQAUUUUAFFFFABRRRQAUUUUAFFFFABRRRQAUUUUAFFFFABRRRQAUUUUAFFFFAHO+ObS61HwrqFpZjdK8LBVzjJx2rifg/4h0XT9B/sfUbq3s7y2dhIs8gQ5J9+tepbVx8uAB0rG1HwzoGqzGW/wBJtZ5D1cpjNdtDExVJ0qm2+h5OOwU516eIptcy0s9rHm/xGurfxT4q0nTtDlW6mgl3vJEAyKPdhT/irbQ3Hjrw5a3S7kYqrqeAefWvT9K0fTNLTZYWNvar32L1/Gkv9F0m+vba+vLKGW5tz+5kbqn0rohmChKKS0inbvqcdbJ6lbnlKSUpNbbWR4/8RfD+l6P4n0S30+A2sNzJiZY5GUSDI6nNWfH+k6f4b1zRZ9DhNrLNKA4SU/MPfcTXqep6Fo2pXUF1f2ENzNA2YZGz8h9qXVNB0jU5YXv7GG5eBt0ZkByh9qulmtpQ5ruy18zCvw/KUakYNLmtbyseZ+MJUtviCn2iNNWh+zbvsrzCIIcj+8cGrfgfQBL4uudfjs7GxgMZEVvFKkjZx1+XpVnxZ4L1W68SSar9nsNXhdNkcF2xTyh7EUnh/wAC3ia/bakYbXRo4Ac29m7N5h9yTXQsTT9jyxlra39f8Mcc8Fifrjcopxvotb+tzjbJtQ1DxVq8OoNpbXCysqRak7BQueCoDAZrf0vwfeXHhnVrG6vbW5jfLwwwPuEL+g5Nelat4c0PVCDqWmW1ye7OvP5ipdF0XStHhaHTbGK1ic5YLnk/jWMs2vH3V2/A6afD8vaXqNNO/e+v4HjH9uSaj4FsvC65a8NyIZ1Ocqu4jP5VrfFTTodN0Lw5YxINkUqqCB34r0i38J+G4dQbUoNItku2OWkUHJP51Pq2h6TqwjXUrCG6ELBo/MB+U+1KOZwU4zjHu36s1WQ1nTlBzVrJLfZHmHxEtLe7+Ivhq2ukV4XRQwyR6+lQeL9LsvDvj7Q/7Hi+yrcP+92O3IyOOter3Og6PdahFqNxp8Ul3bn91Ic7l+lJqWgaPqF3b3l7p0E9xbnMTuDlPpUf2ikoqzslZg8inKVSScbt3XkeYeJ5Ui8fl7qOPVYjECts0wjCcd93FXPAmhpJ4mvNc8mw0+CRSscMUqSMh9dy8CrPiTwPq1xr9xqJtNO1mKUAJFckx+WB6EVJ4d8C30eu22qzW9ppMcC4a1tHLrJ9Sa6pV6HsvdnZ2+X9fI86WBxbr6001daa/fc5HVtJk0eS91C7bSPElsZC7NLcHzI1HYfNitH4g3tpqPgTSbq3sza2rOo8ojGBkfpXoZ8E+FjdfahodqLjOS+TnP54rS1LQ9J1K0SzvrGGeBB8quOB+VYRzOm5Rlq2v8ju/sOtapGLSUvX/hzyLxlpvha18J29xprQjVjt8kwSlpC3sM1c+IV5r0PgzRBcsYt7KLoHO0jP8XfpXo2m+E/DemzedY6PbW8meCoJP61q3drb3MH2e5hjliYYZGXINS8wgnGybs767jp5FVcJXkleNtL29WeLQ6JeXl1YXNle6BYtEyNvtbhgzrxwQWxmr/jHQ7mTxFNqf9paZqkYTY1pdz7RERzyAQK9Bh8GeF47kXMeiWqSgghlzxjp3p+oeEPDV/dNdXmjW007nlznLH3wa0eaRdROzsr9P+CSshqOk4O19Nm+nc87ttV0/Ufhhq62Okrp3kIyyrGco5x/Ce4rPu42f4HxssZfDqeVzgbq9hk0PSH046a1jB9lIwYgPlIp1lpOl2dj/Z9rZQxWpBHlAZH61i8fTSainvc2/sWq3+8ktrHkninU9Kn+FFlbQ3lq8ojRSglGVPHUZpPiHg/D/wAO9CPOTtjPXivSP+EI8J+XIv8AYFn+8OWGD81Xb7w7od9a29ndabbzwWxBhRs4Qj0rSOY0ocvKno7mEsixFRTvJax5evfqeYfF60tI7Pw9dvHGCxiWWQ/3eODXpfhGHRYNPC6MLUIfmYQtkbj1q5e6Xp15aCzu7SKa3AAEbDIAFN0TRdJ0eJo9KsorZGYsypnBJ781y1sWqtGNPXS56WEy14fEyraapeuiNLsfWlzScY9j1oyARz16VwHtDqKM0m4cc9elAC0UUZGaACiiigAoNFI3SgBc0mfagdKQ/lQIXNLUMk0MYy8ige5qo2s6Wuf9Mi/76qlGT2RLqQW7NDPsaWsj/hINK3Y+1CpI9c0pzgXkWfc0/Zz7E+2p/wAxp0marw3dtMMxTI4HoamVgejVLTW5anGWzH5pM0Zo/GpTuULRRRTAKKKKACiiigDPvry0sLVrq+njtoUXLyM2AKyNA8ZeG/EF61ppOqm5mTJKfZ5EGB7soFUfin4fvtf0e1Gm7ZJ7K8S7Fs7ALcbQf3Zzxg+/FcvdD4o61qrWsVjd6NpEtjNHNDdNaEJJswnltExfGfWhO7sEvdSs9z02LUbGaSRIb60Zoj+8CTKxX/e54qpLrNqZoI7QPfrPIEZ7WaN1i92ywOPpk+1eM+D/AIf69Zwypc6DqdvdfZVhlmP2FIrph1ZmjbzHz/t1vN8P9Sh0jQrXR9KtNMuIV3XMkKRxhH3H5js6nHpmpUnytroZTfLLk3PQ9Y8R6VptlPdvdxzC3GXSCRHfA68ZH60WvifQZ9I/tZtTtEt/JWV8zqTGrdNwBODXnWn+GNQfwreaNL8PktdRkL+ZqBlt28/JPJYMXwR2aq+pfDS7EKxaT4d0+1SXTYYbpI0iRZXXkqQvBOe5qJTaSbW5qtb83Q9e0+9s9QtEu7G4iubZxlZI2yDTYNS0+ZnWG/tZGTO5UnVseucHiuP0/R9WuvhTd6HaaRJ4a1FrVoYk8yP5W/vAxkiuCn8I6qtj9sXwbF4VOn6XcpeXiywkXbFfvYjJZs4J+bnmtJaaoKSc466M9sg1KwuJvJtL+zmk7pHOrEfgDmsm78XaPaeLh4aupvs139j+1B5XVISm7HUnrn2ryv4a+GbrU5PCmp6d4Tj0GKyBlu9T3whr5WTAAEZLHnn5xW78QPDGoX3xMOrTeBovFGnPo5tUEjQYhl35ziUjt3HNVZRlG3Um/NdPoeqLc225F+0w73XcoDglgO49R71HLqWnKyCTULWNmO1VadRuPoOea8fh8HeLvD13oN/FpcuvNaWF3bzJb3EaSIZTlFBkYDCjj8Kn8JeBNQOr6VqHiTw3beVbSyzEXPlStDuXjAUkZ9xUL42raBOTSTPWJdT06O48qTUrRJem1p1BB9MZp39oWJuTai9tTNjPlCVd+PpnNfM17NYN4v1j+1rHT20yLWmmTUEe3e9HyYEYjY+aV78DNdF4a8AeII9VtZ9V0nVJ7mO6SZNTt/sYDx5yqs7sJtuMAr+lTF2SlbcclZ2PchqmmbpAuoWWI/8AWEXC5U+jc8VPbXVveReZbzwypnG6NwwB+orx6w+Hz2vgLXLe/wDC0k2p3eqzXANl9nE8iGTKEsxClf8AZY10Hw9uvEPh61s9G1jw0yPd3PyvaW8MawRY4aURfJuyP4c1tOKu43J5neNjqbjxXpNv4nbQZ5ltrnyzJvldUVgMdMnnrWtPe2NvEkk95bQo4ypklVQ30JPNeXePPDN/eeN7q/bwMniS1ntHhgldrbbbuQMN+8YMMH+7zWL4i+H/AIqC6asllLrVtFAyNDB9nka33Ljaq3JCcdiOlYKfNpYpvXmPZNR1bTtPsTdXF7BHEV3RkzKu8f7OTzVTQvE2j6rpVtqcNysCXgJiinZI5HwcdM89K8ht/A+uaWbb7V4MuvFNkmlrbWsF5cWzS2cobOSrN5YOO61reEfAGpL4n8NX2t+HrZ7XT9LuIn88xSmCZpNyADJPTuKua11JTelkeh23iVJFhkbTb6JZZZI97vCAoU9TiQ8fTJ9cVsG6t3WPbdQjzeYiJBh/pzz+FeC2fhmfT7/w34c1u0ihlnvtUke3iYSMIpT8rALnGQe9aGhfD/xgL+90++hhtdL0hSPDkxmViD0BODkfKT1qpbFSskmj2ZNS05g4hv7J/LBZ8Tr8o7554FJaahY3xMdve2lyRziKdXI/I18/x/DfxA+l3qf8I7qtvff2XPar81ikNy7Nkbijb2z6tXoXhfwXJonirQL2x0Oz0+CLThHqL2yxxgy+WAAwX75znnmiKukxVJtK1j0K6vbO3lWGe8tYpWHypLKqk/gTTZdT0yGcQzahaRS/3HnUN+RNeNePfAviHVfFmpXVxpeoapa3SIsM1n9k8yAB84BnYMpHqtS6n8Ob+8t/GlxceH7e6vbmLGkz3QiecHYANrDOzkeoopJTjzbGkY3k4npvjLxRp/hfS4dQ1FZWgkuI4P3O0gF2wpJJHFa1te2VxC88N5bTQqTudJVZR9SOlecfEnwzrer/AAw0XTYtIOq3lrLaPPZmSMbwhG8FnIXt681g6n4E8S32m+ILnQ9H/wCEajvYUji0iKSFdzK4LSDyz5eWHHJ+tF9bGV9L2PY4tT06SB5k1C0eJP8AWSLOpVD6E54qlP4m8PxanZ6a2tWQur1Wa3jEoPmhfvYI44rxu2+H15/ZF15nhPxEk00ob7NE2mxpvxjzGjR/Lcf7L5z6Vd03wb4lg1HwprGqeD9Nuv7NW4iltbOO3iePeRsdlGI8gDJ20Fo9oW8tPvrdW7DcVZvMHX0+vtSC6tm3/v41CtiT94vyn0bng14na+F/GEFpNobeEbhoJ9am1D7Yt3b+UiOQQCu/dnjsKlv/AA34utrvxDY23hW6vIdW1YXKXcN1brGkflhfmDOG6jsKSd1cmcuV2tc9l/tHTmmeL7daeYo3MizruC+pGeBTrS7tryPzLO5t7mMHH7mQOv5ivLdK8BNb6Zrsuo+HFmvbpY0iltDEJ3AXBAdiBj1DHBqz8PfDPi6z8OzaaLgeFNshaBodPsjKy5/iVAYycd+tCdx3PVF+6KWq2nRTw2MUN1dPdTouHmZFQufUheB+FTjp1o6jHU2QgDJxj3qK5uEgiMkjhVHUk9a4vXNflvHMVuzRRA9e7VvQw8qz0Why4jFRorzN/VPENnZZjVjNL6LXOX/iDUJycOIFP8K8/rWOXVSWZsE9STio/tMI4MyY9jXoQhhaGk5JPzPHrYutV+HQnklkk+aSSSQ+7Um41GJon+6yt+NPPTlTXZTqUqjtBpnE+ZvUOD9aDj0Ofak+UcdqkhikmmEUeSxq9FfmViYxcpcqGIxVwVZt3Y55FX7XWdQtT8txI49JeRV46PH5O0ORNjk54FZNxZT27HeGIH8QXIrCM6NXc6pUa1JXidPpniiFwI71fKf1Xoa6KGWOZA8bgqemDXl2R35BHVQa53xd8QdW8F6pbQWNrb3Ec0ZbbM7KOvtXNXwcN4M7MLmE1pUR7zRXm/wb+IN944/tL7bY21p9k2BfJZju3Zz1+leiqfr9a8uScXZnsQmpq6H0UgpaRYUUUUAY/iTW9P8AD+n/AG7U5GjjDbUWNd7yt/dVRyT7CuaPxP8AC/2C7vJDqlu1oYxNbzafIs4L/dxGRuOa1PH3hb/hKdMtbeK9NjdWNyt1azhN6pKv3Sy5GRz0zXLah8NL/WvtV5r3iaG61Gea3cTQWXlRoIj02bznPrniiC1dwkvhNqf4jeH4AFNtrTztEJ2tk02V5ooz0d0Ayo+tLefELQLXRbbWBY69c2EsJnW4ttMmlRFBwdxUcHPY1wfxQ0DxFN45F5pltqkVuunxxm4srD7Ut0QT+7Zd67R75NX7nwD4l8U+GbFLjULTQI/sbW7aZLZNLEjlsiQAOu1vbJ61MNL3FVfv6HT3XxO8KwTvBGurXZjiWadrXTpZVhUjcDIVHy8etWtT+IvhiwispBNd3pvIVmjjsrV53SMjId1QEoPc1kaD8NZdKi1lRrCzf2nYi0wLbZ5R2bC/3jn1x+tZc/wfZH067s9Zs2vLWwisLhr+wM8M0aDgrGsilDz1yackrmj5eVO+p0N38VPCcOCg1W8j8gzNLaWEsyImcEsyjA59a62xvLTVdNS6hxNazoCquOGB7c/yri9J+HP9nw3cUOoW0MdzZNaiKC1KRxEnOVUscD2yfrW54Z0XVNHW2tl1m3n0yFGUw/ZcOzHod+7jntimndIwTlrocj4y+LGn+EfFNx4aXRbTNrbRTbpNThtQwc42Rq3LEegrf1H4jeHtP0+0kvItS865txcG0t7R5poY843OqjKjPesvxJ8O9Y1DxbqWt6drul20Wo2sdtNbXelfaMBSfmVvMXBOfSs69+Dsavp8mn6pavLaWn2U/wBqWjXSuu7dkBXQjn3NTTu78xpUaVuU6iy+InhO7/tF4dQk/wCJZGr3GYmGAV3AL/eOO1Mv/iN4fsUgmvLXW4bSeOORLxtMl+zgP90GTG0E56Vha78JodR1LRbyLVotOSxcNdW9pbbIrwgggEFjgdsc1F44+FWreI9QkP8Awk1vHpzPE0cNxYGWSHY27ariRQF4xjaaa1sOCTupGz4R13w34n8TazaQ+FBBdaZdFGuprFQJSADvDleDz0PNJ41+Ium6Ct9Y6dbXmoalaLl1hspJoYGxkCR14QfU1e8K+Eb7w/4h1S8ttXgl0/UZjcS2rWh3rJgD5ZN3C4HTH41ka38Pdcmv9afRvFNvZWesOrXUNxp/nsm1cfIwdcfiDTsk7dCNbMuzfEnQLGGzh1M3Ut9NbQz3K2Nq8yQbxwXZc7RnpmtrXvFWi6Lplrf3sztHesI7aOBC8kzEZ2og5Y+wridR+EaS6nHfWOoabJm2ht501DT2uFfy/wCJdsibSfxrqfFPha41bwpBodvJo8MKgK6XWntNGVx0VRIpU++aSvy363GtyrqPxJ0CwuLK1uNN8Rfa7uB54bZNHmMvlqcMSm3I/Gp7r4ieF7fTLTUFmuroXRcQW1tbPJcEp98GMc5XuMcVwlr4A8W6J430C10TV3a3tdLuI5dSurMzRIWcEIF3gg+nJ6Vrar8H7SSDTjYahAt3ayzTOb22M8M0kv3yUDqQPQbqLahO6tYtt8UrA+IXMe06FHpy3k03kP56sWxtK9u3GM1tjx7oK6Hb6pLb6rHHcSBLeCSxkW5lJ6ERY3EfhXMS/B/zorv/AImWnW32mwW0aOz09oowQ+7fgyE/hmtjxf8AD/8At3S9KjXUoYrvTdoSSe2MsTqOuUDKc++6iavsWrND2+I/guRLfUbeK7u7lzKirBpzy3Eez74ZQNy496sf8LH8MtplrqEKalOLttsMMVhI8zYGf9WBnpXmPjDwLr+latoi6TbvCYVuWnvdD0cmNxIv3WiMueemd3NbWjfD/UPEOiaZdXFjaaHd2J8pILyyaRJoQOGaISKY3OeRuaq+wRHWdnsbX/C0tOl8S23kPF/YEmlTX0tw8LicFG27Qp7e2K7Tw74gtNesjeW1nqNtAqB1e9tHtw6kZyNwGRjvXE6T8Lp9M1C3vra/0aCSHTpbLyIdKZbdi7bt2wyk49s8+tbHw88Ct4Xs9Rt5tQinF/nfFbQNDBHnOdiM7FSc881K0uJybaRneI/idbQ6ha2Oh2d1ds9yYJbh7KT7MMDJAlGFz+NaEPj/AEu2gnmvr1Lphcrbww2NpI0pYjO3bklj7isc/DfXVuLa0HiqzbR7e6e5S3fTCZvmGNvm+Zj/AMdpmo/Cf7UFmh1qIXKXAli+0WhkiCjsUDqSc98iop83NdoK19FE62x8ZaDeeGJvE0FxMdOhLiYmFhIhUkMGTqMYNQy/EHwrFHbSyagyxT2y3SSeWdqxN91mPbPTBpfCfhGLSPC0+hXSaY6z+YJvsNobeJw+c/IXY5565rktH+DVjZ6Xrljfa1JcjUVWKCQRbGtoUYNHH1OQpHtWmilZbDSukdNpXxI8L3dy8Er3umMsJnH9oWb2weMHG9S4GRTbH4l+Frq4MJbUbIGKSaOW7spIY5kj+8UZhhx9KyLj4a6lrgmHjDxKupA2DWcP2Oy+zbFJyGOWbc35UD4b6zfQw2/iDxTDf21paS2tmkVh5JQOu0FzvO8jA/u0Qt1HPyOu8HeKNO8U2bXmmW+ox24+7JdWbwLIPVNw+Ye4rex6cVjeDdGPh/w/Z6Q90bk20YjEmzbuwPTJrZLD1+tN+QAFGMdvSlK5NIrgrnkfWjcDUrcA7mmblVCzEADqaeDyR3rA8X35t7MW8ZIeUH8u9XCDnNQRnVqKlBswPE2qm8nkiWQeVEfXrXJXmtIufs6bmHGWqbxAxWxwny56kd6wVwCvPavA4mz6rg5LDYe8X3PFo03iZOUiW4ubi6Zd74B6gVUkkjS5ityPmlLbeTzinXDNHbSSKCXUZ+o9qytQuxNLpd7FjarspPoSMHNfC1KtbGe/OTbPUp4SKWxsKzKAUZgO/PetLS9TlVxDM24HuaoMFXIYgK3Q9ifSkX5XVx1FdWXZjiMJWVp6GNfCrldlqdamNu4DIPrW94ethHb+c332bg+1c3ZTCezWRfTH412Gm/8AHjbZ/wCeYB+tfsFTFOphYTTvzHBl8Oao1bVEx59yf1rasLVFtdrqGB7MKyIBmRc9Aa6BeI1x0xXnNOC0PdS5nYzrjQtMmzutV+bqQSK8B/aWsINN8R6OtuCqtaPkE5/ir6Q7V88/tT8+JtFz0+yP/wCh1vQqSclqcmJpU4xehQ+AF3PZXOpTRuQMx5UdCK+jNNukvLVZo2BB6+xr5r+BpITVj1OUx9Oa9p8G3xgvPsrElZB8g9DXZiKKlDmRwYTEunU5HsdovQ05elNByeKcOleVY9zfUWiiigDi/iXqp0iz0xtty4utQjhxBctFgnPcdR7dK5TVvi5cWmrzQWOipdWdrLFDMS0rTHccEqqoVwO+WFeja7omm67HbR6lbtNHBOs8QVyuHHQ5U1i6n4M8KRaidZuJrrTWLpkwapLaxOwPyhlV1Vs+hBzUpPmHUd+Xl+ZxHizxv4o1rQLvUtFs4NO0i3vvsxulvHW7JVhkhAu3Bz3bPtVy8+LF4PE1xpum6NDeWlncJbzuXmMz5UEuirGUx/vMDW9/wgHgHVtQnu7dXndpzLPBa6nKIfNzyWiR9gP1FXbnwj4VbxH9oW4ubTUZiJjBbarJbibAxvMSOAw7cg1T+IiKacrnLWvxU1EeF7vxPfaJZW+mLcfZrcJcOZmkLFR5i7cAZ9CTVRfjFfWum3J1Tw/BHfhVa2MDTfZ5Nxxgu8atkdSAprv4vBXhlfD8uijTy1hLIZHV5H3ByclgxO4HPORVdPh/4aGnvYyLqVzBIoAFzqc8xTHIKMzkofcEUMa31OR/4WprTWD+X4es/t/9prp8RklmjtpNy7t4dowxXt92up8G+KtY1fVdb0XVdKtbTUdKEefs1w0kMhddwwxUH9Knt/AmgLbwRSR6ldRw3IuoxdalPMUlAwCC7njHYce1a1hoOmWOuX+sWkDJfagEFxJ5jFW2DC/LnA49BS6Mcr3VjgtP+KU13dw6NFo8f9tzahPatbPcNtjWMZ8xmI4U80y6+J2pabriWF5p2i3NrJ8sMun3Usnz+hLRqv5E12Ufgnw0viqbxR/Zo/tSeHyJZQ7bSuCPu5xnk84zWVa/CzwXa3CTQWN4vlHMUZv5jDGfVYy2wfgKa3QS20M3w9498S3Wo6UusaHpUFjqRk8p7O9kklUq2BuVkA/WqviDXPF1p8V9Tt9BFrfQQadHNJa3t3JFFEACSybVbLHHpXbJ4V0GJLJVsyq2DFrfEzDaScnPPPNVPEHgPw5rusHWNQgvftjosbSW99NDuQdFIRgCPrUR5tLj6P0OJvPjBLc2mkw6Po8D6jf2gu3jvJZBCse4ggGNXYtkf3ce9SeFvGWp634jbUB5ljG9lKy2V7I0cKyJwC2RkDPfHSuq1Hwf4LvL2009kW0vbKEfZ47G8a2nSHPfymDFM+vGasp4F8O/ZpY5rW4ufNheB3uLuSVyjdRvZi345yKqWzJV+ZHBXPxe1axbUoLzSNJuLi1WHymtLqYwyGRscs8anA9ga1bn4ka1o82oW/iTQLES22mDUYhp1y8oZC+0A7lUg1pj4Y+A9Ot3Nxb3XlMsalrvU55FQIcoAXchce1SeK/C+i6/Bf8A9h31pDr8+nC0inNwZAkO7PKAkYz3xRDzG/i0IPBvjTXtZ8TxaXe6RpqWstq04urK6eUKRjCNlAAefWm+JfFniK28RPodho+m3oEEks8kd26taoFJBc7PlLdsZ5rO+HngXUPBWqrePqmmabpaxFbiCC5mcTyHo7ecSFPXgYrp4vAnhoanc6pBFe+dfK3nOt/NtlVh0IDYI549O1OS1ViXezOL07xo62Gh3y22oMZoxLsfU5GG7B4bI+cfWtfwv468S3Wq6ZFrmh6VbWmpxu8EtjePK4IbaAwZFxn2zVr/AIV7B/bdgkIgh0CxtwsVsruZmkychmJxtwfXNa134f8AClqllHdGO2W3zb2bPdtGcsc7VJYZYnpjmom25rl2B396xs6zqEOk6TeanMQEt4XkY9M7QTj615L8N/iVr2ta3eWmsXdlLaahZG70n7OEEkYOcRvg9QBmvSrjwno9z4ek8P3EN1LYPJ5rK93IzMc5wWJ3Yz2zisu08E+ALy4trvS9J0xJ9MkZA1g4QxvjBWQxnk4PRs1rHSbvsD+BW3PMvAPjXVLS40nUNZ1e/vbKLw/eXlwJJS3mMkxAPPUgcZrtPh/8R9Q8Ra9bWV1okEdpfI0kE9t5rCNQMjzS6KAT22k10On+AvCWnywrb6SNsFpJaKJJWdRC7bnUqxOQT3qXw54M0Xw/dJc6a+qx8tthl1OeaIA+iM5UD0wOKS+J32Kn8Ktucz4j+JkmjalrOi3GkwvqloizWVsZji5jZ9oOSODjJwM9Kz7j4uaiPEE9ha6FBJDZXCQXJZ5jK2V3FkCRlSB0+ZhXda14N8N6r4msPEGo6ak+p2P/AB7Tb2G3g9QDgjnvVIeEvCWo63d6hZXFyt4swN2tjqssS+Zj+NI3C5x2Iqae3vCfVHLQfFLWZPDlz4jm8P2EemC7W1gzduZS5baC67MKM+5pLr4n6/p+n6teXug6Y6WKRNE9reSNFIXcKVLFByM54zW54s+H8N54FuPDvh1orBZrhZnM7O4cbssGPLc+1Yfgf4ewrZ6jpl9faddaA6iJtNsLyaZY5VOSxaQlkbpwCMU4/H5CqJ8icdzV8W/ELUdIvru0tdGtpngg8xPOuCm5sD0U8c/X2qqfiD4isUv7fWNB0pL2KFJrZba8d4n3Lu+ZmQEY+hrdsPht4RtDc7LO9naf/Wtc380x/Auxx+Fad54P8P3Usk1xZF3kRY3PmtyoGB39Kzlze00+Ea+E871z4ieIbXSZ49f0WygMttBcQNpmpSEnew4LFFK4HpmtPU/HXie3vLi10bRNMuLWysvtEkl/qEizNgjgBUYHr3IrqtV8C+GNRiCX1gZVSJIVHnuvyIcqMg1Z/wCEX0LdczLZspuoTbzfO3zJ6Yzx0q6l+X3dxU018RwNx8VtWnlvINH0WweSxjRpkvLt43lLLnEIVG3AdOcV19l440fGm2eqTtaanewJL9mFvK4UsM437MD8cVw3iX4R3tx4juNS0ybTVi2r9gae4uY5bIgckGM4fnnD5r1PQrW8sdFtLW/vHv7lIlWSYrgyMBycVULcmu5Mr8xpDsfbtXD+MpjJqaxZ4jH867hcFBtzj3rg/Fy7dXkf1x/KuvAW9qnJHHmDapnNa3EZLJvaueQcqCMgda6q5UyWzqOOOK5V90TlHG2QHINfGcbYV+1jXS0ZxZfVViM3KLeQ2jfNK6NIo7YB6Vy3i2zXTru2ura4MEc8uZI2+7wcnFbHidZo4Ev7cDzLZgz4HLJ1IrC1+8tte1PR4Ij5qHc7If4cjpXyuHpt+9HY+hpSTibVldNq2qrPAjJYQnCMehk9cemK2H/oaI0SCKOGOMRoi/LigbpNqr94muWslVqclM561RL3uxv6Bn+z19ia7XSpfN0+IDqBXJWMX2e1VehYc1qaVeG2nCH5ozX7RgcLKGApQnukjw8LiY08Q5dzpEOFU+hroLdw8CnPauamureGEyvICp6BetZU/iC7KGK1PlRHufvVnDC1JaHqTxVKmr3O7kmiT7zqv1OK+ef2pJI5vEuimNg2LR+Qc/x13Uks0+PPmlcerHrXk3xrP/E304DAH2dv/Qq6oYN03dnBPMPaaJFr4Hfd1X6p/WvUbCUwX0Mw6q1eXfA77uq/VP616bFkzxgf3hXa/wCEcMf4qPT4z8gPtT1qOL/VfgKkXpXz73Pp4fCLRRRQUed/GrWNQ0Xw9YzWeqTaUlxqEcM91FsBhiIO5iXBAx9K8417WL/UtF1azi8QS+J9Bgv9P+zalKY23OX+dQ8aqpweDxXtfirQdL16C1j1ZmSK2uVuYyHCfOvTOeo9q0IjYpbfI1sLdTgEFdufftRTVtwlq4s8Xg8Wa3Z+HtbnW8+zQw6k9u92kcYa0jBGCCFwfq2aSaCPXfiXo1vo3j/UL910xnbUbVoHmUb/ALuQmzHttzXtfnaeY2Yy2piPDNuXaTSxnT1RWi+ygZwhTbyfQYp9Rxlrc8Ii17UdS03w1quueJ7yzji1C4tprsOkSMFl2r5nG3JA9Ki1Lx14qm8Q3wh8TWumzWty0dpZXWoW9vFdQA4WYq6b23DurAHtXvkrWQhYOIGQZJT5cE/yzWTFq1rNPbRtod6nnStCJZLaPbGFGdzHdwp7EZqaS91xM6jvJvueXR6v4pWL+3pPF2rNt1RIDZosJtyhXJUfJuP55roPjJ4g1TSLPTLm18RQaZE0LSTW6XcNvcz4AP7syqwbH90DJrv9Qv7O0tjLHD9rxyYrYK7/AFxkVIZNPbyxK1srYyI5Cu9SecYPSpgmlbzKe69DyL+2Vbxro2pXvirVdNtLvTUaMXDxo0zBCSNu3Bb6Csu0+Ikx8ZWv9n+KtWvLSeTy5rC5kgedF/vCFIw6N/vE17pK1gCBO1sGHIVyuQPx6UCOzSUMIrdWJwrAKMn61UdPxJnFuTa8j57PxF1aPW7q30XxfeanaPpd7cYuZ7eSWCSMfLwka7MejZzXaeC7/wASWmseEvtXifUtXg1yxE1zHerEBE3l7v3ZjRe/rmvT2/s+FnJ+xoRw33AefWntNYqEkaa2VcYRt68fQ0J7Mufv+R498XPE2vaR4q11NL1D7IYfDn2iF0hjZkk80DO4rnp2PHtW94Pu9c0/x1Y6PfeI9Q1i3vNON1J9tSMGNwqn5Sirxz3zXe3lxZ2unT6hNsnijTLOih2K+nvVfw9q2k61Yw39hJGySAlFYrvGDg8A5FOEkoKLM2nfQ8Z+JviI3kus2Ot+MpPD4gliFrp0bRAXYL9TuUsc8cAjFL4iu9Vu/BfiOwhupoVt9KVofsyBHB3jgOBu6c9a9uuptLAkluZLM+WpZixUlQOSfWorDUdH1LSV1TT57W7s3j3edEAVdailBxldlTXOtDzzxTdWd38E1eHxC9+ixp5l60iF0wvJJAxx7isTQfFWsWNnOfDXiO68XWUOnxl5XEbpbPs7NGoBIPrnFepeEvEGi+JtDh1DS0VbaZmCwzKqN8rFSSoJ7itVWsYnMSNbIwH3QVH6U5q87ocVZWZ4HoHjDxXdWl+y+PtJRf7NWaRrzU7Z5LWbdydqKvlpjgb880XXiCfxB4d8PzSXOo3k9v4ktUaa4kiuEJ5/1ckSKpH4V72qWG3IhtjvHVVX5/YetLC1g0gSJrUuvIVSpI/CjmtJNBY8V0r4jX0lhbWNx4niOtNrNxDJbEos3krLhRsxnGO9ZGq6pqVxq1rd3/iCfTLO08X3EUs9uY4FiiEfG75cHk9WzXv6JYSSsyG1Mqn5iu0sPqaC1hKxjDWrqTuZcqc++O9aTkpMcdLlTRtb0fVHlt9P1S31CW1IWYI4LgkZGce1eM33jbXJPtd0/jCex8RQ6gIYvDkcUZDxeZgEoV8z5l5zuwK9StdU8MaZ4zbQtPtVi1PVImvppbdFKSBPl+dgfve2K35DZxz+ZKLRJT3faGP4nmpkFN8qcWeE3XjfxFNbahdzeLJ7DxRBemK18NRpHtljBHJQqZDwT8wYDiqvh7X9asfid4gs5JzoulXGsQmfUoQriSQxD9wQQQM9d3bFfQDmw81Xka0EjfdLFctTnayDsjtahtwyCVzn/Gim+VtsmSurnA/FjxDeaTf6HZ/242g6Nd7mu9XBQNERjYu5wU+b3H0ry/Q/EmpaL4Vv20DWJJ7G/wDEl0t1rRkjj8tMAq5lK+WpJ4yVxX0aJLGfMJe2k9ELK3P0oj/s8r9nH2QnPMY24z9KUr2sjVT91xOM+D2p6vqOj3n9p6zaav5dwFgmhu4rhwmP+WjRgLnPsK7/ABx2qGOOGNQscKLzyFUDmp+1VLVaGUY8vUTaPSlKg9aWikVcTaMUbRS0UAN9cVyPjm2CvHcqvB4b69q68/WqWs2a3lk8Jxkj5eO9a0J8k0znxVP2lNo8375qrd2NvcnLgK543VeuYZLedoJFw69j3qMZA3ce9e1iMLh8XT5asU0fLqU6MnYwZdFlRcI3mhsggjtXnun6Ytp8R3skjCybdygdsivYRwQAc968vuZRB8aYH4AMfIP0r5TGcN4PDQUoXXM7aeZ6+AxM2pX7HUJp14zYCcgda1NO0sQt5kvzN6mtPqW+YA7uKTtiunA8J4LC1PaXv6o8+eKnNWYueaO2KBxRX1E+XRROfrcDkgAkkD3o64oop7MN3qB6j615X8bedW03/rg3/oVeqHqK8r+Nn/IX03v+4b/0KoqNtGlB2Zb+Bw/5Cqj/AGM16x4ftvteoxr95VOWHtXlHwP+7rB7Axj6k1754R0w2tt58i7ZJB09q569VQpcvU6qFKVStzdDoAAq/hTh0pMUteHc+iQUUUUxnHfFC21G68PpHp3h+z15zKN9tcIjBU7sof5Sw7AkCvM/DvhvxJp/hbWoF8Aia3uriEx6XdwWwRQGO50hDmPI68kZr1bxv4ps/COnRahe2t5cpLMIttvGXbnvgfyFVNS+InhrTUgN5LfGaePzWig0+aV4UxnMiqpMYx3bFZQWr12CeqieRaB8Pdfubmyt77wk8WkLq8001rdW9ukZjK8ExI7Jj6c+1bdx8PdXtrPxI2l6IIhZ6qmoaDaRuqI5WMABecKMk8HFd2fiNoEmu2ml263dyl3bLcpcwxM0ew5POBx0qaL4ieH7mxvbyxTVLqK0iaVpVsJVikA7LIy7SfxrVvmSCMuSLp/1qeN6Z4A+JF7O+la9po/sjVHW8u/KlVPs8sfzImAfm3EnNbFxp15o3iLwbZTaV5l1DqN1L9ijZGbY0RCnGcAE9zivSrP4i6PN4dg1qbT9biim3fJHps07KAep8tTxVK6+IXgdLm21MLPNcXI8qN7fSZpLj5Rkq21CygDscVMHeV4kTSilzdDiNN8FapPpl7dt4Lm03WrqUyHb5Ihij/55x7XyPXOBV2b4dzX2seKtT1Hwva3V5LDbf2VcTqjyB0jw21icod2OeK72fx/4YXQ4NUW7uJLe6bZCsdrI8xb+75Sjfn8K43Rvi3Le6zZrNZW9tpcyTySzSxyRSoIz3RsEfiKcZJOSXUdSHOuc8w1S1W9u7vSdc0pbuARW63urSmBry0kR8mNRI4ZlBGMjPXivbPiJojeJPA9hqHh23We905lu9MQDyyzgYHBxg9etLqniD4bvBBrV1pVvfS3fEMiaM1xPIBzkAIWK9welW5viP4RtdOtLsXF7Ml0QkMVvYSyy59DGilkPsQKTSUbPYIyStFHCL4Z8SReD473WPBNprms6pOr6pBIkVw8Ow4VlWQhG49SKx/CHw61y5uNAh8R+F2k0m31W+mmtr1ISIonX938isVUZ6BScV6fpXxS8F6pPFDb3eoBZZ1gSWXTp4omkJwF3soXOeMZpj/EXRbJrgatepNi8ktoI9PsLiWQsh5UqFO4j1HFXS9yTkU1rZFbwf4b1TS/CPiLSV0/7JFLcMNPt12hViwMBQDgDrXN6Z8O7zSl0W60Pw5aaXqaRTLdXEKojBmbI3sOSPzrvI/iJ4UfTJL9LyfbHP9naE2kgn83GdgjI3bsdsVUX4p+D3hkkW61AvHKsRg/s2czFm6bYwu4/UDFYygp212FFezXKeaaL8PtabXWe+0fVobzN1vvEtLQRTl1IAeUSeaV9MrxXffCHRbvRvh/FoNz4bm0m6toTHI7GMid8H51ZWJOfVgDWlqnxJ8LWF2LS4bVvtIjErxJpVw7xIRkFwEyg+uKmPxC8KrPpltDeXVy+oRCa2FvaSzZQ5+ZiqnaOP4sVvzaWFTjys8q8E+AtaistHtbbwZ/wjetWV4015rTCFftMXmFvL3RsXbcCOoHSmab8OdXk8R3K65o+rvLLdTldRgt7Zl8qQnAaVpBKQAem3jtXqn/CyPCR1RLAXd0GklESz/YZhb+Yeimbbsz7Zqx/wnnht9Um06K5uZ3gBM00FnJJbpjrmUKUGMetQvduxuN22ea+HvAnjJtUuNNvbdbbTNCQpoFwZB85HAPByMgnrVObwV4gvtLit/D/AIRk8La7FG5uNYleL98d33Q6MXbPqRxXqWh/ELwrq941rZ3syHZ5iPPaSRRSL6q7qFb8DWBqHxZ0iHW7a2sY5zpvkvLcXU1jOihVOCUYqFb8M1LSUlF9Qirq8Th9B8I6hoyXGpXel6vo00NlcLdT/ZbVIbpyhG53SQu2T0JXvziuX8LWEmoWVm1vp0Oia/caZHb6dJZvE32lg2S7PGxZSRkfMBX0NceLPDMrWdvcT+aNSt5JYI3gYrLGi7nJyMDjsetYGj+KfhrbWB1rS9Ohso4zsilj0V4Xlx/DEAgaT6Lmri+TV7CSUtYnNfD/AMLXdt8TdO1S0+H03hizg0qW3upSYQJpiwOf3bEtnnk81hfFRo5fibq8M2mW+s2wt4vONxJFusF28tGsrDJPX5fSvUW+JfhE2SXQvL5y0gQWyWExuVY9AYQu8fiK0NZXwhLp3/CR61pNiY9oJlvrBRKfQYdd2fQdama0T6Giqc8n3Z4m/gy/1a1ikttP1fVNLltYhY3lpZWzSwqGyMedIpRsdSvbvXZXnh691bx1a3Wp+CLySy07b5FwRBuuJgBiWQh87R0I5rpYfiZ4Ki0uS4jnvLeG3ABhbTJklC5wNsezcR9BW54W8WaL4je5h0p7tZYGAkjubWSB1yM5CyAEj6U5JSSRnFpKx4jqvhzxH/bjawvgo+GY4YLv7RcWNrbRxxqQcOJEfzWJHPK8VW+GlxpNvr2hanq2jQ2rqrGxu7bypZtRYIcvLtYuGI5+Yda+kpESaNkdQyMNrhlyGHcEHrms+x8PaBY3a3dloemW069HhtI0dfxAzT1vcGrkfhTWP+Eg8P2+qjT73TxKCVhvBtkHOOcE1s88U3+I9SSfXp71JQU9RKWiigAooooAT1pufWnHrQRSe4Lsc34m0tLxDcRpiZOmP4q4iacQO8ciMr91Ir1Zo1yWxk+lYmt6Ba6jGfkMcmeCo/nXfh8S42T2PLxODu3JHncmoMcLDGT6kCsWXwvb32trrM5ljulwAQ2BgV2U+h32l582IyR9mjGcfWq3HYg/SvSg6dWNjymqtBsRAwTaWLEDgljS0UVsk0rM5rq1goooo6bApBRRRRHTcL66B6H3xXlfxsydX05V6+Q3/oVet2dlc3km22haQYxkcYP41k+PfhPq3iW7tLq11W0tfJjKMsqsTyc9q561enHqdmHw85a2Of8A2YbKG+u9auJvuxGIbCO/PNfQagADaOK86+Dnw/v/AAQNRF/qFtefayhUxKw27c9c/WvRF/MdjXj16nNK572GpckbDs0tJS1idAUUUUAcz480G48RaH9js7yOyuY5BJDLJGXVWHTcoIOPxFctJ4H8VR6re6lpviLR4LzUrVLbVVlsXkRlVNqtEPMBQ4yedwq78Z9W1jSdG0ubRZmiuJNRjj2iXy1kBz8rNg4B+lN0jxvrE8usaXqGi6XaarpUcMjg6kTbyLIMg+Z5YOcdttTCO77jlG3J57EVn8PdR0e60q60PVrQSWsAhuPtls0glAHUbWXafzFV9G+G+oxarqWo3WrWMEV/avby2+mwyRxSFj/rGV3Ybh0+XAqivxc1MwXkEfh7T59QhYbUj1FjAylsA+YYwR/3zWofiJf2q6lba34ft7fULNwsEVteeesjFQRliq7Tz6Gk5KNl2M21rJla48A+MZNGtdMHirTFhtvMC24spVimVjwZAJAxK9sMB7VN4N+G154euLW6uNZt5mikkkcRQMqkuu3AyxIHPfNcX448X+O4NQuTcOujy+da+Ra2l8ZUYP2Zig2Z74BrvdF8ba5JqV9oWraNptlqdpYx3auNSMkDhzjDSFAQePQ01FU/eRfL7ValSL4carp4s7jSNcs4tStJd6ST2rPGyc/KUDAk5PUEVjXfwZudZ+zS+INetp5UMrt9ktniQuxyCMsTx6EnNWP+FuXkE92t74fspPsSma5kstQaWKOIdWy0akt7Yx707xF8SftsgSzsLkafHqFlFHe2t/5JmMx6fcOQOhXvTjFN3W5PP7vKar+CvFFrLp+o6f4h0uK/so/s++ewdo2iAwo2q4w3PJHB9Kk0L4dz6bqdlqb6rE90J/tF5tiIEr4I+QZ+UfnWdqPxP1i1h1XVF8MWkmj6Xem0mn+3nzyd4XKx+Xzyf71JdfFPUP7Tki0/QbGa1TUBYO735SdWK7s+WIzx+NE7fDIfs7Wki2Phpcjw3ZaMNYi3W2rpqQf7O2CFkL7MbvfGaWz+Gt1b65a6kNYixBqVxfMiwEFvN/hznt61T1r4jal5+taS2n2mjm3sZJUe4vWS6zszuWPyypH/AAOofCHj3X9PsNATxRplu9rqcDtBfx3xldtke4l0KDaSPQmqhew72fMZvxF8E6zYJLfaWLi8uL7Xf7QE9vatI1gDHt3FAcv09R1pnhvwr4j1/RNQ0240+wtzvUnVNT0+eKa7OPvKgkVk29OuK0NO+NJvJ4JY9BhlsLx9tnJDdO8p9GkXywEXjruNa+i/ELXpZtPk1jw5p9lZ6iXWGe31IzEMG2gMpjXGfqcVm7ReoSfO1I57T/CPjGy8c31rpd/ELabTYbefUL61eZJRtIKxkMMEf7Rb3rqvC/w7j8P63pt/a6o8kFnpwsnV4/nkOSS+RwOvpWRrfxL1G31hvD91p+mxyXcdyLa6sdRaYxmNCdzgxqFPsCeaxtG+IF7pvhzSdQvjqGp3aaCl87PebEuCZCuGTaeffP4VrGLkroUdWdBa/DfWreyh0D/hI7U+GobwXiRG0P2sncWKtJu2lSSf4Qfep9K+H+taRb6lo+m65pw8OX5kcwS2jtcIz5ziQOBjJ/u1DF8StWsbry/EPhu2tBLpkupRPY3xud6R4+QgouCc+9QW/wAWb5Ht5tQ8P2sen3EBmWa2vjM0Y25VZF2AKT06nFZtp+6VO8Fr1I/DnwlfTYBY3k2jPaxw+VHNBbTpcKuePmaVk/JRT5vhp4m1CKCx1XxFpcun29pLbIsVg6SEOc5LFyP0qvp/xkkltdRluvD8KG2sVvYvIunkVwzbQjMY12t3IGa6Dwx441u78T2Gh674ftLGW/s3u4ZLO/NyoRSBhsomDz71coOUlPsKGkfd2Myx+HHiI6rp02p69pdzZ6ZaXFraJDZPHJiVNgLsXIO3g8AVJqfwvnvfBeg6M2rQSXuiSeZDJLExgkbbj5kVg2Powr01VU5BA/CnFARg5xSkuZcr2FD3fh6nlFz8MdRk0O5srdvC0FzPOsslytjc7gQMZz5+7d6HOPat7xB4EbW/h1H4Vu9XnkkRkkFy4J3OhyAR1257ZzjvXc7Bx147UeWvfmjpy9ASs+Zbnk1p8L7w5kuLvQ4bnYqtPZWc6yMAc4O+VuPpiu10Xw3JZeLL/XGvFkW6UL5WzBXAA5OfaukEagYAwPalAGc96SVhKIYpcUYoplBRRRQAUUUUAFFFFAB3oNFFJAJig0uKMUMBjKrLtYZH0rK1DQbG6yxiCOf4l4rXxRirjOUNjOdKE90cfc+E5gD9nud3swqnJ4b1QDiGI/SSu8Kg9eaWumONqo5ZZdRkeeHQNTzg2wP/AAOnx+HdVbpDGo93r0DFJj3qvr9Qj+zKJxdt4Vumb99OkY9ByTWtZ+GbCE7pfMmP+2eK3sUuKyniqkupvDB0oLREMEEUMapDGqqBgACpMHNOoxWDdzpSS2CkxS0YpWQwooooAKKKKAMfxBoGn66lpHqMTSLbTrPGFkK4deh46/SszWPAPhrVptRmvrOWWTUPK89vOYcxfcK/3SPUV1VFEdAb28jibD4YeF7VpGxqV08mNz3WoSzHAORgsT3rQ1LwP4d1CW/ku7NpHvlxK3mtkHGNy/3W46jmumzQetS43YrHCQfCrwqrO0zaxeM7xuWutTmmOY/u4LE4A9K0tX8B+G9Wur24vrN5HvrWO1uMTMA0aHK8diD3611PWiqlsOOmhxul/Dfw1p5uvl1C9F3bG1lF9fSXA8knJQbycCl0/wCGvhKw8NWnh22spk0+0u1vIUNw5YSq25SWzkgHoDXY0GhIWxy9z4E0CfSdS014bkw6jcfabg/aX3mTduyGzkDI6CvOz8J/Elv4q1HXNOudKtbq6vPOjvlvbgSJHgDBh2+Wx47nFe19qBSvqPdWOPl+HeiXtwLrVrjVNRlMJjZbi/leIZHzFUJwufal0X4ceG9JuknjW+vPLUrDHfXslxHACMERq5IXI44xXYiincLaHDv8N9LtbO5i0e+1ezEmTHbDU5vsqE9vKztC+2MVF4K+Gml6LYR/2jJcajeBHQma7klijDHJEatwn4AV3tITSauBwlp8J/CdvfxXuNVkeEy+THLqczxR+aNr7UJwMirDfDPwq2nR2P2a68qOwXT1Au3B8kNuCls5Jz3rsxRTTtoGxyPiLwPp99bedYA2+pwadLY2czSNsRXH8Q78gc9a4nwf8KNY0q7ijuprCLT5UK38UN/cTic44ZUkUKhzzx0r2Wkosr3HJ8yszjoPh1oSabc6bJe67c2VxCIXt7jVZpIwoORtVmwDn0q3qPgfQtQuobmZbxJ4LJ7KKSG6eNlibqMg9ePvdRXTCim2xR2K2lWcen2MVnE80kcKhFaaUyOQPVjyatUgpaQkFFFGRQMKKMj1oyKACigkUUAFFFFABRRRQAUUUUAFFFFABRRRQAUUUUAFFFFABRRRQAUUZozQAUUhZf7wpBIhPDD86dhcy7jqKMik3D1FIdxaKKM0XAKKKKAG9vej9apateGx0u4vdm/yoy23d1xXn2kfEPxBqttNdWXhNZbeEkMwvCGOPbbW9DDVK8HKmtEcOLzDD4WSjWbu+yb/ACPTQOaU/SuV8D+L7bxRFN5UEltcQnbLC5ztrori5ggOZbiKPPZnA/Ks6lKdKfJJamtDFUa9P2lOXulgdPSlqBJlmUNGysvsajkv7WNtj3MKN0wzgf1qLSbasa+0gkpX3LYoNcf448YSeHbvT4orJbsXcgQsZdu3PfGDmukW8i8qNnmSNnAIDMOfpWjozSTa3M1iabk432LnFHFV5riGHa0sqIG+7uYDJrG8Ra9eaXe2lva6XJercOFeQSKojHrz1qYwlLoVOvCCu2dAc570Yrntb8XaPos1rb39x5ctyQqKMHB9/Stm2uIriPdDMjg9NrBqJUpxjzNbip4ilUlyxepOetKDz93Fcj438XTeHb/T7RLAXQumCs5k27Pfoa6NLyJY1lmlSMOBjcwH86qVCcYqdtGJYim5uF9UWzRzmq63duxCLcRl/QMM/lTmuIfNEXnIJP7uefyqOR9jX2kO5PzmkOKrtc26usbTqjt90MwBP4Uya6hjP7+4iiI6ZkHNNRYOcUm0y5SHNVvtKNCZI5VOBnIwa5fwZ4xm8QzalG2mfZ2s5NigTbjJx16cVSoVJJtdDKeKpRaUnudiPypeK5vw54jn1IXjXmnvp6WzEZeRSGA75B4p2i+LtI1eaWGzukZom2tuYDn29ap4epG91sZQx9CcVJPfY6H6Uh96hmlSNBJJOkaf7RApsFzDIpaOZXA/ukH+VZJStex1OcF9rUsbcmkLYP3TXPaZ4gvbrXbuwn0trS3hHyXDSg7znuvam2HjDR7rXrjSUuR58IyxJAQ/Q5rX2E+xzvHUIySb3dvmdIRk5pyjFRqwkUMp46561IhyKxb6M6kkthaKKKBhRRRQAUUUUAFFFFABRRRQAUUUUAFGaKbkY5oAU1FNPHChaVlQDuTUGp38NjbtLMwGOg9a4TVtUudSlYsxSIHhM8GujD4aVV67HHicXGktNzo9R8TxxlltIjKR/F2FYNzr2pT5DXAQeiiswbe3X0I4FGVJ5OD7HAr14YalTXwnh1MbVqvcka4uJCS9xJz/ALdNEj/89pP++zTTn2/OkyfateWHkY8813LMN9eQsPJuHGP9rNadr4lv4m/fATKOuRj8qxCzEYpB1HA46c1EqNOS2RcMTVg9Wd9pGvWV+Nqvsk/utWupBHFeV7vnEn8Y6HPNdH4d154nW2vJd0Z6OTyPrXmV8Ioe9E9bC5h7R8rR2QpaiR9wBDdfukcg1LXC9D1E7mR4p48N6iDk4t26H2rxz4e2/i240S9TRLrT4oHZgfOQ7h19BXs+rRW8+lzQ3c3kwyRlZJCQMD61wmi/D/SDDJJo3izVBayMdwt5UKk9xnFetgK9OFGak932uj53N8LWrVoci231szO+D97BZvq+mtCw1G33NNNnKufb8a5/S7lfEV9qN1rOiajq22YqnlMpSAegBIOe/SvWfC/hPR/DscpsYXeWY/vZpX3M/wBao6h4A0me/lvLG8vdLmlOZDaS7Q3vjpW/1/DurN2ettfQ5XlGMjh4U+a6V9F1+ZzPw7tPEaaXrFgY720iYEWJuG+ZCQcd+O1cwtidBKt458NXN03m5+3mbzATnrjPAr1vTPC8djYXNo2sajceeADLNICy/Q44rHn+H2nrHnVNf1S8tUO7y7qYbB+IArOljqTnLme/k7hVyvERox5E7rzVvyOa+KElvcT+HLi1y1u0ybFGBjrTPimceIPCrZ2/vBn8xXV6honhfxLc2dvbawm/TyHSG2lRsY9eprU8UeEtJ17T4oL7zVaH/VyxHDr9DT+tU4+zi+ly1l2IqqcotXfZ9TkPjp82k6N0/wCPgfN6cjp6VV+K6h9R8OqyjPmpjnp+IrZb4V6TNBGs2r6tMI3Djzp93f3rb1/wfp+tXFlNPdXUZsyDH5ZGCR65FVTxeHpqCTva/TvsKeBxtdy54ct7WV77Hn3xa02ybWNCkaFS9zKizE/xDIHWvUfDGh6dotgsen23lK53HnJyfc1W8VeE9N8Q2ENterIpgI8qWNsOpHfNWPDOgf2JamAajeXno1w+4iuStiY1KCjzaroduEy+eHxcp8qaaX3nAfG4yR61o0kMLXEiygrGGC7uvrWdpEjeIvHEdt4qUwPbqGtbF8FG6fNnoTXofibwjZeIb+0vLq7uYntHDKIduM++QaZ4k8FaVrlxaXck9zaXNsRslgIDHHrkV00swoLDxpSXS17ao48Rk+Kq4iVaMrK+19zifElrD4f+Ken6im2G1nQoeNqggdgKzNe1C4/4T6LxXbRu1jbXH2Vzuxuxzn6c16X4u8H2fiSxtLW7vbqOW1+5PFt3nPGTkYph8EaU3hSTw600zRN8zzbh5pf+96Z/CnSxmGjCLkry2enTuFXK8VOtPldoaNa63XQ5KBY/EnxdWdgDDp0Od2RwxAI6VD4hTwdqus3McOmaprN2jkSeSzbUP4kCu38G+DrHw0tx9mubm7e4I8x59ucAY7AVj6r4I8PWeotexa1daSbmT5kS4CJI2ffvUxxFCVS0W7JJIlYHGww37xJybbevfsc78JLuaPWdZ0xVuIrWAMY4Zz8yc1N8Fyvn+IAflYznIC7e3611vh3wRYaHql3fwXl5PNdLtcTMGAHqOM1L4W8Iaf4fmvmtbm7mN4+9/NKnafbAqa2Lpe/yvR2Lw+VYyPs7pe67u76HCfCK2hux4rt7hPMRpn3K3flqq/Cnw3o2o6tqH2qzz9muG8rJxjB9BXo/hTwjY+Gbi/mtZ5pRevuk84jAye2B71Rl+HmlrrD6nZ6hqFi7vueOCTCMfoa2rY+lJ1FBtKVrfJamVHKcRGnS5oqUot3V+jZxfi7UJdS8fz6NfWV9fWdomYrSBgu88cnJGaseCLXU7Xxqsmm6RqWnaS6HzorhhtDY4wAT3rufEPgzSdcmS5maeC5XAFxDIUf8xS6F4QGlagt1/bep3m1Svlzygp+WKzeLoew5dnbazKeVYuWI557X0128jifBkav8VPEMMvKyKcqQSCN35VjeEvDWi3/xN1jTJ7FWtLYkxrnAB454+teoaV4OstN8SXutw3Vy012PnRyCq854qpqvw+0u+1n+14Ly90+7Y5ke2fbv9jmksdTV7dY2+YVMnrycXJJ2nzb7o6q1gjt4UhhXZGihVAAqxH92q9pb/ZrdIFkeTaMFnOWNWIxgd68eWsua59TC9tUOooooLCiiigAooooASlpKWgANIDQaTpQAtG6q95d21rEZLmZIkHVmbArj9Z+IWmWrPHYxvcyDoxGFzWtOjOp8KOeriqNFe/I7ct9KY7qqEt0HNePah4+125/1BhtP9xcn9c1QstZ1e+vkW41CZx3VWwK7YZXV3Z5c87pX5Yo7DxHfm+1Bl3EJEcAetZxHO5vwpeBkrgA9d3JNIvI3Nz6CvShBU6Z5tSbrTshkk0cKSTTtiKNC7E9ABXkHiP4la0dRkj0m6hhtwxCAxBs465zV/wCLnirzAdCsZBsXm4KMef8AZyKztYk0/wAN2Wlz2WjWUslxFuczbm5wPeviM7zqUZunRlZo/QuHeHoSpKtXV79Blr4y8eXfNqfNHqLJf8Ksf8JN8Rt2DEw9c2K/4VXg+JWrwrti03TY1HQIrD+tXdK+JGs3mqW1o9nZqk0gRmG7IB9Oa+flmmKUbubPp3lOFbsqSIP+Em+I4Us0DYzwRZJ/hVe68a+OLUA3FxDGPRrRQf5Vv6lq17JcT77qVI4yeAcV57r+pyajdH945jU4yx71z087xMpaTZ0/6v4OMbypo2f+FieLOv223x/16p/hXR+CvE/irVL6IX15F9ldgNq26DP6V57o1i99erEq/IvJPavRPDkccOpWsaHCq3Ax3rpoZxiXiacOfRswxWSYNYacvZrRHv3hDUmmRrRyP3fC+uK6XJrzvw7KYdZgboGY7q9Dr7vEwUZqx+b4Oo5qSfRmJ42Bbwnqa7Qf9HbqOOlcV8J9Qt9J+Gz31xtCQvIzBO/PSu58VQz3Xhq/hto2lmkhZUT1JFcX4N8J30nw2l0TUITZXEjOQGUcEnjoa6sNOl9WcZv7S+483HQr/XIumr2i/vIl8XeM7vTJNcsLDTVsV+ZLeRj5rJ65z/SthfH1kvgv/hI5I2DMNohJ53/3c1w9j4PvdLjNnfeC11Nk4+0wzjMn1BxXUar4Lk1bwKmnWunx6ZIrealuzcAjsSK6q0MJzJaWutV2+9nmYWtmTvKzvZ6Pb5aEGoeLvGWn6amtXNjpn9nHDNCjlplU989OntVL4s6nql/4Ps7+yuIo9Ou1VnUg+YSe3WqFt4WuIY1trzwAJ5VXBminG1iPc8/pXSePtC1C+8EWVhpmmuJFC7oFYHywMcZOM1pGeFp1YWS3fpb7zOKx1ajP2l1orK/X7il4TMnhbw42uatY6fEgh/d/ZkPmv7Ek1ct/EPxA1HTf7V0/SdOitMF1jnciRlH9a0tV8NT6x4Aj0ds21ysY27xkBvfFY2m3njrTdKGiN4cimZUMaXSzfJj1IxXPKrTqOU7Ju/4eRsqVWhy03KShy7re/Y2vC3jE654dvbuOFbe9tAwkifkBh/Sud8L+LfHviLRJr6wsdHYwuUcuxTBHtk1seEPCt9ovh3UmuQJdQvQ7OkR+XJ7DNQ/BvSdT0nwvd2up2ctvNLOzBJMZPHtQ/qyjNxSeqtf8SqcsbOVGFVyV1K9vwuUvDPjPxn4it54dM0/TlurR9kzyudrH2Xt+dX/CHji+vpNWs9aghgudOGZDDwrfTP0qL4SaFquj3WsSanYyWgmuN0ZfB3jnngmqPh3S7zSfE/ifU9SszbafMhMc0uCrHJ9Oaqbw8ueCiulu5NJY+nGm5Tle7vftbQt6X4l8Y6/YTaro8GlWllGT5cUwMjyY9wRirHgjxhfaj4fvNX1qaz2227elvEU27c8ZJOelcJoNtqX9nzPbaZqUltNKWVLG9EcMi/7uflrsPB/9k694Xv8Aw3p9hNp0sSskizYcKxzzuHWtsRh6dOLVla+66Lz1ObB43FVpJubv2vo36WCHxX4y1LT5dZ0uy0tLJcmOKZj5roO/X0pNT8farN4Ji8RaPb26vHJsuklQtt9cYIrn7HwdeaTE1nf+D11YIf3c0M4+ce4OMV32g6BC3g240uTSRpouASbfdu2nFZTWEpyva+q+7r1OjDTzGre7cdH9/TpoVtd8ZSWfgWLXrXynuJlARWGV3H2z6+9c3481S+bSPDt3qmn2FzeTyqwBjbYmcHj5uD+dZ+h+GfE88+naLqOlzR6bZ3HmiSQrtOGyOhrp/i3oeo6mmjx6bZTXCQThnCYCqAR1yaqH1WlWilZq7+7oS3j6tCUpXVktPPqyX4leLtW8N2unT6ZDbStcyiNllBweOxzx+tUNf8WeNNAit9S1Kx019OkZQwic7xmn/FrQtX1e10ldNsZLkxThpAmPkGOvJq58VdH1LU/BdvZadavcTpLGxRMZGBz1rKk6CUFJJ3vc0xKxtqk4yeiul5ljxV40l0+PS7bSrGOe91BA0YmfaiZAOT69ax/EPiXxtod9p8F/caKIbyTYZUtm+U+mN/P1ql8RY91n4e0yO2SXUIo1LQq4jmTAGdr9BWe11FpepW2pa/ouszRQyfupri7WTYenC55relh6Xs1PlT39Wc+Lx2Jdb2UptbbaW01voez2bSPaxGUqXIBJAwKlGRn0qHTpkuLOOWMMquoYBhg4qzivAlpJo+wpa04u43cM0KQTUlGKVkaoh/eb+MYqVaWigmMbBRQaBQUFFFFABRRRQAUhpe9NIoYIPu1y3i/xfaaKphj/AH90f+WY7e5qv8QvFCaNa/ZbX57yUcAfwD1NeRzSSTTNNM5aRzlif4j616eCwPtfelseDmeZ+xvCG5f1zW9S1iczX1xlM/LDnCis78Me1FFe/CnCCskfK1Zus7zCrugnbqSZ9KpU6KVobiOVf4TzTkpNNXCDs07HcD5gD2ya5T4k+KF0HTPJt5F/tCYbUX0H96tnVNYhstFk1NlaQKo4VSTntwK8H1261PV9Wm1C5t7glyQn7luB+VfKZ5j3QpOnFXZ9/wAMZZHEVFUnouxmzszySSOSWbJJPc12XxDBOlaHgE/uT0HsK5H7JdD5Wtbng9RE3B/KtFdQ8SJEsP2nVdi/cCKwx+lfm/sq1R8zWrP1ZSowSjGSVvMyQrY+635GtDw2rHxDp/yt/wAfC9qn/tLxN3udVz7ox/pSjUvEuc/adU/74b/Cl7CrbWJp9Yp9JL7zR8a6i0c81jCcSFzk+2a5mCKS4nSGIZkPGPU1PcRapdzF7qG7nlHUtExyPqRXZeEvCuoGAXf2J98oAAfjaKzhhKi+CDb9Cp42ivjqJL1G6VZR2Np5EeCx5kb39a2NA+bVrc/7VbVp4QumAa6uI0X+6vWtvTPD2m2biddzuvdupr08t4bzCeJhXnBpJni5rxVltPDToQmpSa6HSaKjSavbhf79ej9q4zwXZeZdtdshCx/6uu0r73GP30j83wKtGUu7IBnaNuGHbFObhAM5OfSuQ+J+vX/h/R7NtPVUlu7xLQ3DLuW3Rs5kI9sVz3/CSxeFNVlttT8U+JdXvHs5Li3t7yyjjtptq7j5cixrn/vo1xqTcmux6DXK79z1DjueSe3OKCS3RWwp4wRzXkPhv4jeMr60fULrw+i2U1qs9tINPnhSLPRXkc7ZP+A4oufFmtRWOiax4itdKujI4mj+wieEIASOhfDH2OR7Uua6fZGcpxi10ueunp1OSfTNBPJGM+/b6V5Zqeq+LtV8B3+tTXGkRWkobyEtxIJVwSAWcPg/QAVkSeLvHGjaAmn3d1oplfTYJLK4gglBDE87w7HccUpVEmrjitW30PbB0A4B9BR0bgdvSuPg1/UtH+GU3iPXPK1C6trUzuLdSgfHYZrlrnx/4s0mK0utWh0G7tL+ymurb7EsivHsGQr7nIbrzjFW78zRUF7RcyPWDxk55PcUhJIwRwRyQeK8s0Txv4uF74Zl1qHQ5bLX3ZYI7OOVJ4iF3ZO5iG/AVD4ruvE6fGqSPw5f6dF5WgtNJFqSytCf3nUKjL83vVRi3JAveb12PWlAyM9RxUV1DDPC9vcQrKjjBRhkEfjXkNx8WNfvbfR7bRdEQ6jewzySM9pNcIpibaQqRkN83Y5471Z1Hx/4ytUsZNS0W30OzmZVkur3T7iVGc4yMIwMXsX61KfvMl2a5rHWjwH4YMhKWlzCD/BDdOiH8AcGt7SNJ0/SYPJ0+zjt17hB1+p715fpXjDxXb6f491i4v8ATbyz0a9aOxjeFl24C/KSCPl5+vvV7xH8Rta0y4so4LGxZJ9EuNRkZ1fh4wCAuDyvPNbSr1JK0pMwp4OhRd4QR6gQGHIJx3pw+ZM9AeoPavOn8eant0pms7P/AEzSvtg4b7/lb8ZzwufWsuy8a/ECT4f6P4mfTtInGoEPMbOxuJhaxHuUVyzHI6isI3knLodFlfzZ6xgDOCMj8qT7wJ6jsO9eXweO9f1pxaeGrvQHkitnuJ7q7glEUm3qEUOCuOhJJxUel+PvFOu6hY2umQaRbDEn2kzxyOZCgyfKKsBg9s5ojK75b6kzlGMNdj1QMD8w5GOlHynC9h3z09q8hsfiN4rvddtLe0i0KWGW+a3vIFt5jPYxBc75CHxjPGcYp8HxD8QweIo7K6OjalYzQSSR3VnZTwxl1OABI7FX98Uc3S5bhGzuj0XXvDei6yyyalYpI6fddflZfoRzVOy8EeG7OZZ/scs7J903MzzbfoGJxXDW3xC8XWdta6xrUegz6XO1zmG0ilWdRH0+ZnKn34pfCnxH8YaxcWd62gqdHvQzRyJp86G3UKSGklY7GHGPlxWyrVFHlUnY5lhqFV+0cE33PXE2INq4AHvTsnPbHqK8h8MePvGNzZeHtY1eDQWsNauTAsNpBKskXzlQzMzFT09K9N1m6aHQdRureT54beV0YDIVlUn+Y6Vi3dXN00nydjRLcdfxpDIQD0+X7xrwDwp4w8cWup+HNQ1vUtQOnarI4Zro27QygIW2xrGiuh4/iJrZ0f4l+ONZCXmieGY57C6lMVtGbC4LRDJG+SbdsK8dgKLq9i2mtz2cM3Xt/OkL4cKcgdj/AHvavJPD3xRvNeu7e0sYtMt2iW5GrSXG/baSR/cONwO1iDWdqXxG8YFr/TVm0vf9mjltNRt9PmhiJLckeaxDjH92mTdHtqsSM8+tIXIGTnHqBXIQeItR0j4YS+Jda8i9uILUzuIEMYfHbmvONZ8U+KbLxf4Z8Sa5Lp01pJpd7cw2un+au7ChlD5Yhj2yBxU31sXyu1z3dW5wc/lT68u+Gfjjxf4g1S2Oq6CItMvYBNDPFp88PlEjO13kJVvquAa9Rq2rEKSewUUUUhiGqOtXy2GnT3UhAEaFhnuau/xVwnxevWj0WKzVirTOG3ewPStcPD2lRJHNi6ns6MpHmmp302oXtxfysx8xsruOSBVbgAYbORkikPQDsKOeSe3pX16ioRSR8BObqzcpC0UmeMjJH6/lRnt8uR1yw4HvTSuQLQB8zKe4rgfHXxU8NeF7n7I0j6hd5wYbc9Pq3Sum8LeJNI8T6WmoaTdLMjYBUH50Pow7GslWg5cqZrUw9WMOdx0Ov8MXci3K2ZztOcV0u5sfeb865HQZFj1RGkdFVQdxJxjiul+22f8Az9Q/99isqtN817XOzB1P3ersWd7kYLH86Ax9TVdby1Y4W4iY+zZqccjcCCPasnFPobxqO2jF3N/eP50bm/vH86TDelH14qeWPYvmn0YpZiACzED3pPUjj6cUY9j+VMnkjhjMjSIMdietWk7+7oglU09/ceOecLV3R9OuNSuQijCD7zeorQ0Lw894sd1NIBCwyAO9dhY2dvaQCK3TatcGJxvJeMHqehhcvdRqVRaCWNtHa26QQrgKPWrBGaCvHHFCrgV415bvVnvJJe6loUtSsbXULSSyvreO5t5htkicZBHvWFpHw/8ABmk3n2vT/D1pBOEaPf8AMxCsMEDJOAazPjO+qf2Lplrpd5qVo91qcUU8lhIySrEQd2GH3frXFaldeLtBufFWl6Pf67e2lsLIwy3czzzpGwPnsjnqQOeDkUQXM2XJPQ9H034f+DtNuZZrPw/awyS8SFWfDD6E4FaUfh/SALT/AIllvi1+WAHpEOvFeJXOs6r9j1ibwb4h8T6ppi2MPm3F40zSRSmTDeXvAIbHpwPWt660jUl8SaJof/CReLhYy6W080g1KXzTLu43SfTtRTjdNE1IJzimd/Z+AvCNpLNNbeHrSNpmYuAWwc9Secc/StB/DegzELJpds5WEQ/Mp4jHRa8b8H/8JJaaXo+tSa34pvbuTUJ7eW3uryV4mjEu1SyHpx3qp/bHi6XxjfNdeI5rG+hvJ1hspLm68qSEA7MRLEYz7EsCaUUql32BytJxPcNF8OaHo+kvpWl6bDb2Lg7oASVOfrmseP4feFrC3v10TSLXTbu8gkh+0IpYpvBBIBPv2xXmvh9vEtvpXhLXv7a8TT3+o6skV/BPPI0PlHdk+UeFHA5rY+Nuo+IoNe023t9RutL0V7eUyXEE00I80Y27nhVnHPbbg1Tez7lw0aiup2HgT4e+H/CUMD2thbPqSxhJLwIwaQ464JIXPtU/i/wn4N1KRtd8SaTZzSWsOw3EzMNkec4JB6ZrzDQovEGua3Pa3/ijX3tLPSkmhl0+9uIUkk2n7zMqsx4HGK6fT9V8QTfs9Nqs0t6dZ+wMyuFZZi4bg+ucVVmtV0M4/E0dbqXhfwl4m020+1aTZ31rCv8AoxGVCr7EEGoR8O/Bsk8VxJ4ftWeMKELM7cL93gnHFeYxjxFqsviS7u9e8S276bp6TWKWt1LEjyeVuIKgYk+bqKj1vX9bjbw/dXes6pcTTWds02lWtxc2soZgNz5RCr57qzDFTy2fqauFkevr4S8MHWLjVE0m0N7cJ5dxIoOXHowzj9Ko6d8O/BelzS3Gn+GrKGSWN4WYbm3I/wB9eTwDXj99PdaJYfEf7Lfa/Zazc3rTWMQaXLIQo3qygjd1Gc5rpNZ1K88HeItCe81vX30mTRZmma4lmut1yQCu7AJ3Zzg9qcn7rZCO/wBH+H3g3R7uW503w7aW080fluyliSuMbeT0waXVPB/g+50aDT9R0i0axsk/dQl2CxKPTB6V5lNr2rz6T4fk1nW9as9Durm4N1e2qyrOFABRSyjeoz6Dmo0k0/T/ABxPeW+t6+y3ekAafPNJcM07b8gM23P4NilG+xlKa+I9LPg3wJ4hsbKYaLYXlpCpW3ddwCjPIGCMjI71qt4f0pHSS1s4ba4ihMMEqLzECMcfhXhniLXfFkkVmmoa1qGkxfZpfsdw89zGssuflZ/KRy2D2YCum0keJdT8Uzrc61qspstIhmhW0uJYreaYxkljkDdkjoRUwlFu6LnH3Hcs6X8HHsNUN6NW09Xe6aeW4hsGS6mUjo0nmEE++38K67TPh14K0u/XULLwzaw3O0xiRNxIB5PBOBk143oev+MHulvJvFhs9U3sL6zu57po14+5HGY/KQ+4apvBniDW9RumvtH1rXzc22l3O7TtUu5W+1XW792Yww2kY46ik1Z/IpJuTR7bf6N4YsbCOS+s7KGztnZkZ+EjZj8x/GqmjeC/Ba3P9tabotoHmYyCaN2IfcPvYzjn6V4tpl5r2pQbbjxFcXskqu2oafPJdStvAyFQPGEXac9Gx6ZrY1jVdR06+8P+XqWpXWbOJf7Is7i4tZF5+9lUKSfR2WtIK7ZlKSg0l6nr3/CJeG10mDSl0e2Flav5kEKg7UbOcjnrkmrumaPpdnpr6daWSRWjbt0YztO773X1rzr4w6r4g8K3WneLNLGpXdotv9kl02EllMjnIlKDqwHGa5fxfqN9o2hWdtf6x4pTVpreW8guGvrhYCWXcsbLGrZK8ABgKhP3fmW4+/zd0eq6P4A8I6PqQ1DTPDtnbXIz+8BZio9gTgU+28C+FLbVv7Xg0K2ivxIJFkQsMN64zj9K8k8MHxJ4lvBJq2ueKbUQ+G7e6zZXMsCtOWOc9Nx9RXa6nqmvP+z9c6ks15Fq/wDZ8jLLErCdGDEAjHOauUbNSHds6228I+HLW41K4ttFs4n1UBb8rHg3AGR8x/E1g2vhP4Y+HNVnjh0zS7G6a3CyKS2fK7ZycYrhxomqpeRwjxZ41I/sU3Zzq0/+u8nd1x6/w/hUej6p4o1DNtqF1qUsbaHbsElD4kkyck8fe9e9TD34qRLkloeoeFoPBsNgdE8PrYm2mjMpt4yWV1zgnBzxmo9M+HPgfTdS/tCy8N2UN0EdN+GJCv8AeAycYNebWGpeMLLw7qcekm/EkGlSPbxuhIRw3BUHqfasOx1fxQ2lSXdj4rvrkJNbyXcIuLuWaMDmQKZI12jrlVz+NSpxvY0V7XPcdA8E+FdC1FtQ0jRobO5b7zoz/wAicV0leWfDbxNceIvibq8lpqF7caQmmQeWkySpGsm47iodR83rXqdayTT1M4STWgUUUVJZG+QSfavMvjVua+02PPBjdv1FenN3rgvjHaF9Ptr5RnyW2f8AfVdWD/jRPNzeHtcJOB5dR6Hke47UdTVa6u1hVtp3Y6jGc/h3r3MzzDDYCnz1JHzeW5ViszqRoYeN0tyn4n8RaR4a05tQ1a7SFD9zLYZz6Yr57+JHxi1bXBJp+hFtO088bsfvH9Tn0rqvi/8ADvUPEF22u6XfTS3aqTJBI3ykeieh9q8Eu4J7O5kguYXglRirq4ww/CvCp55RzHSjI+olwxWyxp4iIwtuYuWd2b7xY8mtbwp4i1nw3q63ui3MsVznGwcrIPQim+HvD2pa5P5VnEyxd5pBgV6p4Z8I6XogEoAuLnHNw4zz9K4cXm0MJFq+p7OCyarjHblvF7s9g+HfiK58SaDHeX2nPY3eB5it0b3B/p2rpcn3/OuT+HTD7JP8wHIznvXV7l/vL+dfU5ZXdbDRqvqfA55gY4TFyo0XoL+Bz65qeC8uoP8AVTOPY1XBB7qaOPavQajc8hSktjSTWr5ed0TH3T/69PbXb5h0h/74I/rWXRR7OLK9rMvyavfOMeeyD0UVTkkklz5jl/cmmU6BDJPHH/eYD9amcUoMpTnKUbnuPgXzG8J6eZAVby+fzNbq9Ko6Hbi00qC3H8CAVfHSvkKrvNn6BQVqaCiiioNipc3VrZ273F1cxW8CKWeSRwqgepJqkPEnh9tN/tOPX9Laxzg3P2yPys+m7OM1zXxf8Oat4m8NW9ppEoSa3u0uJIt4Tz0UHMeT8oznuCPauFn+G+t3miXUcehy2k9zf2U0sF1fW8sTJE+W2rGiqvHXjmppvmeoqnu7Hsml61pOqQtNpurWN9EhO5radZQv1Kk4o/tbSzEky6pZ/Z3fy1cXCbWf+4Dn73tXNeG/DNxpPjrWL+GwtLTSry1VEWHaq793JKD271xtt8N/EH/Cf3EUptv+ESW6Go2R3gvDcKMBdg6jkmnNvmsgT0uenz+IdGWae1h1fTZ7yGMyG1W8j8wADPIzx9TxWNZ+PLefWX0j+z5o7mO0S6Ja4iMZVs4AcNtJ49cV5hY/DHxJbxXVrdaRdzz/AOk+TepqVsiP5hJAKmPzMc9C1bOgfD3xNaXEjXFpbbG0iC1yLgH94ucjHp70k3bmsacqtc9LTxRo0NrC+qatp2mzyx+Z5FzewhgucZyGwR7jis2D4heGz4nutBnv7W0eFUaOea6jWOfcM/Jk5OK8G8TQyabqN34d1CDS2gNg0Wo/bLuKKdELZPkFxz25HFei6P4PfVl8Q6nBpdtPZ6hpSW+lG5VBJuWHZ6fJz/F+NaRSlHmMKcnKVmen6hr2i6fDDJqWs6dZpMf3Lz3SRrJ/ukkZ/CoU163+3yxyNAlrHF5jXTXcW0D6bsge54ryG5+HXivzdKuLq1bUYY9Lhs5bSG7gU20iLhmDSoytnpkAGrCfDjxJDphjtLPYsdvtS2urxJHlOf8AVu4AH44xWUZNuzLrLld4npGg+NNG1vxHd6Lpl1HeNbKCZ4Z0kjbIzxtJNdOp474xXlXhLSvFGn+ItR1tfBdhpYaJEhtor+E+cQuCcqoC8+tem2UlzJbwPdW6wTOgMsQkDeW2ORkda0JjNvctClFFFIsKKKKACggUUUAVtVsLXU9OnsL6ITW067ZEJ6iuc0bwH4c0u8t7u3hv5pLVSIPtV9NOq5OchXYgH04rrD09KQqKAGp8w55p+BjFAGBRQAmBnpS0UUAGB6UUUUAGB6UAUUUABAPUZooooAMUUUUAFFFFADSOvvWb4i09NU0ue0dQdyHbkdGxwa0sYakGeaam4STRFSCqxcWfNmvxz6dcy2cmVlQ7c+uO9cf4pN0tpDJamYskmCY87untXsvx6sYIZtPvIlCzTMyv6EAV4t4g1efT7xLe3WJo3TLFgc5/OvheI8TOtjdz9C4VwVKhgLrTzKfhr7eNUDXBuSnltw4YjP41X+IHhHQdYt/7SvbFZLuAjayjYXyejeoFWLTxFdzXUSNDBlnCHaG6H8a1PE6sNEuAwI5GAfrXje2q4eqnF29D6OdGlWhZ6nIafp7MhtbO2iRFX5lUYUVq+GLOC4uS00fzLxg8il0nVIbHRpIWBaQyE7cD5uO9S+FgyO0pTrn71dypYrGycYI8+risHgFzVHaKLlqTFdzxp8ig8BTirJkk/wCej/8AfVRiNWlkaONizHoKu22l3cmG2YT361+u5RhatHBxp1PiPwnP8ZRxGOlVpfAyssk5O1JJC56YY1sadp87YmuJpBj+Hcau2Onw2oDffc9d3arff+lexyyv7x87KatoIMYGOlFH0o56Y57YrRIy5mLxv54AFdR8N9HbUtaW4lj/AHFud2GHDViaLpd1rGopY2ikk/ffHCivbvDWjw6RpsdrEdxUfMx6k15uYYqNOPs4s9nKcDKrJVJmmi7VAxTxSY4HtS184fYpWVgooooGRmMnHPI7jvSlNx+bp6U+ii2oDCpxjJ+uaTYfvcA+npUlFAEflkLtX5R14pSp44HHSn0UdbgVJLRHYM0MDnoSUBP61Ose3IHAxwBxj6VJRQBH5ZGGwC1LtIPH60+igBmG9vrRtOO1PooABRRRQAUUUUAFFFFABRRRQAUUUUAFFFFABRRRQAUUUUAFFFFABRRRQAUUUUAIaD04o70jZwcdaFqLY81+Nmm3+ow6abGzluTG77wgzjivKrvwZq1z81xoFw77eNyZFfTZGc8AGgog5APNeDjMhhiq3tZSsz38BxDUwdFUoxTXmfKtz4cFjMDPo32ZgQQWjNVtcsrq405oYYGkdzwFHSvqrUtNstRtzFd26SgjuoyK4jWvhrC+X0m6EJP/ACzlyVp0OGMJKopVZvQeM4wxyg1QpI+f9J8IzLia72qx/hJ710MOi2sajzCZWHbGBXZ6j4P8QWLlfsLyxjrJCw2/l1rHlsrqH71rcD6xN/hX32AwmDw8bUmmfmWa5lj8XN+2v6IpxQwxqBHEqfhUvP8AewKXa/dGB9CppVilb7sUjfRSa9Ryjbc8SEZroxmcdaXt0NXLXStTun229jcufZCp/M10GlfD/Wrtg10sVqv/AE0O5/0rCWJp0170jeGDrVfhick3GP4R/ePSt/wz4X1LWpFIgaK2z80r8Aj/AGfWvQdA8BaVp7LNOpupvV+Vz9K6yGNY1VEjCgdh0FeXic1W1M9vB5JLR1TN8N6BZ6JZi3tUGf4nPVq1lUg+g9KdRXjTk5u7PpKdONOPLFCUtFFIsKKKKACiiigAooooAKKKKACiiigAooooAKKKKACiiigAooooAKKKKACiiigAooooAKKKKACiiigAooooAKKKKACiiigAooooAM0lFKOlACc0h3etOoxSsFxoHqaXFLiimAwjnt+VNZFcYZFYe4zUtJ3ouxWKjWFgxybG2J9TEP8ACnR2dnH/AKu0gQ/7MYFWdooNPmfcXIhoUAY2gfSlx6cUopaWvUdkIBRS0UDCiiigAooooAKKKKAP/9k="/>
          <p:cNvSpPr>
            <a:spLocks noChangeAspect="1" noChangeArrowheads="1"/>
          </p:cNvSpPr>
          <p:nvPr/>
        </p:nvSpPr>
        <p:spPr bwMode="auto">
          <a:xfrm>
            <a:off x="1307306" y="74057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dirty="0"/>
          </a:p>
        </p:txBody>
      </p:sp>
      <p:sp>
        <p:nvSpPr>
          <p:cNvPr id="8" name="Rechthoek 7"/>
          <p:cNvSpPr/>
          <p:nvPr/>
        </p:nvSpPr>
        <p:spPr>
          <a:xfrm>
            <a:off x="4472092" y="2433250"/>
            <a:ext cx="232756" cy="300082"/>
          </a:xfrm>
          <a:prstGeom prst="rect">
            <a:avLst/>
          </a:prstGeom>
        </p:spPr>
        <p:txBody>
          <a:bodyPr wrap="none">
            <a:spAutoFit/>
          </a:bodyPr>
          <a:lstStyle/>
          <a:p>
            <a:r>
              <a:rPr lang="nl-NL" sz="1350" dirty="0"/>
              <a:t> </a:t>
            </a:r>
          </a:p>
        </p:txBody>
      </p:sp>
      <p:sp>
        <p:nvSpPr>
          <p:cNvPr id="2" name="Titel 1"/>
          <p:cNvSpPr>
            <a:spLocks noGrp="1"/>
          </p:cNvSpPr>
          <p:nvPr>
            <p:ph type="title"/>
          </p:nvPr>
        </p:nvSpPr>
        <p:spPr/>
        <p:txBody>
          <a:bodyPr>
            <a:normAutofit fontScale="90000"/>
          </a:bodyPr>
          <a:lstStyle/>
          <a:p>
            <a:r>
              <a:rPr lang="nl-NL" dirty="0"/>
              <a:t>1. De vier </a:t>
            </a:r>
            <a:r>
              <a:rPr lang="nl-NL" dirty="0" err="1"/>
              <a:t>AmvB’s</a:t>
            </a:r>
            <a:r>
              <a:rPr lang="nl-NL" dirty="0"/>
              <a:t> nader beschouwd</a:t>
            </a:r>
          </a:p>
        </p:txBody>
      </p:sp>
      <p:sp>
        <p:nvSpPr>
          <p:cNvPr id="3" name="Slide Number Placeholder 2">
            <a:extLst>
              <a:ext uri="{FF2B5EF4-FFF2-40B4-BE49-F238E27FC236}">
                <a16:creationId xmlns:a16="http://schemas.microsoft.com/office/drawing/2014/main" id="{B371BE99-2F9C-50B6-82F8-6ACD5BD87569}"/>
              </a:ext>
            </a:extLst>
          </p:cNvPr>
          <p:cNvSpPr>
            <a:spLocks noGrp="1"/>
          </p:cNvSpPr>
          <p:nvPr>
            <p:ph type="sldNum" sz="quarter" idx="12"/>
          </p:nvPr>
        </p:nvSpPr>
        <p:spPr/>
        <p:txBody>
          <a:bodyPr/>
          <a:lstStyle/>
          <a:p>
            <a:fld id="{C31F7836-E4B3-4985-A8BA-D04AF4A8C90B}" type="slidenum">
              <a:rPr lang="nl-NL" smtClean="0"/>
              <a:pPr/>
              <a:t>7</a:t>
            </a:fld>
            <a:endParaRPr lang="nl-NL" dirty="0"/>
          </a:p>
        </p:txBody>
      </p:sp>
    </p:spTree>
    <p:extLst>
      <p:ext uri="{BB962C8B-B14F-4D97-AF65-F5344CB8AC3E}">
        <p14:creationId xmlns:p14="http://schemas.microsoft.com/office/powerpoint/2010/main" val="4483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Het omgevingsplan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8</a:t>
            </a:fld>
            <a:endParaRPr lang="nl-NL" dirty="0"/>
          </a:p>
        </p:txBody>
      </p:sp>
      <p:sp>
        <p:nvSpPr>
          <p:cNvPr id="12" name="Tekstvak 11">
            <a:extLst>
              <a:ext uri="{FF2B5EF4-FFF2-40B4-BE49-F238E27FC236}">
                <a16:creationId xmlns:a16="http://schemas.microsoft.com/office/drawing/2014/main" id="{12931165-8BEB-6357-D953-E6E2C70DC942}"/>
              </a:ext>
            </a:extLst>
          </p:cNvPr>
          <p:cNvSpPr txBox="1"/>
          <p:nvPr/>
        </p:nvSpPr>
        <p:spPr>
          <a:xfrm>
            <a:off x="468000" y="934215"/>
            <a:ext cx="8447400" cy="3785652"/>
          </a:xfrm>
          <a:prstGeom prst="rect">
            <a:avLst/>
          </a:prstGeom>
          <a:noFill/>
        </p:spPr>
        <p:txBody>
          <a:bodyPr wrap="square">
            <a:spAutoFit/>
          </a:bodyPr>
          <a:lstStyle/>
          <a:p>
            <a:r>
              <a:rPr lang="nl-NL" sz="1200" b="1" dirty="0"/>
              <a:t>Artikel 4.1 (decentrale regels over activiteiten)</a:t>
            </a:r>
          </a:p>
          <a:p>
            <a:endParaRPr lang="nl-NL" sz="1200" b="1" dirty="0"/>
          </a:p>
          <a:p>
            <a:r>
              <a:rPr lang="nl-NL" sz="1200" b="1" i="1" dirty="0"/>
              <a:t>1. Bij omgevingsplan, </a:t>
            </a:r>
            <a:r>
              <a:rPr lang="nl-NL" sz="1200" b="1" i="1" dirty="0" err="1"/>
              <a:t>waterschapsverordening</a:t>
            </a:r>
            <a:r>
              <a:rPr lang="nl-NL" sz="1200" b="1" i="1" dirty="0"/>
              <a:t> en omgevingsverordening kunnen met het oog op</a:t>
            </a:r>
          </a:p>
          <a:p>
            <a:r>
              <a:rPr lang="nl-NL" sz="1200" b="1" i="1" dirty="0"/>
              <a:t>de doelen van de wet regels worden gesteld over activiteiten die gevolgen hebben of kunnen</a:t>
            </a:r>
          </a:p>
          <a:p>
            <a:r>
              <a:rPr lang="nl-NL" sz="1200" b="1" i="1" dirty="0"/>
              <a:t>hebben voor de fysieke leefomgeving.</a:t>
            </a:r>
          </a:p>
          <a:p>
            <a:r>
              <a:rPr lang="nl-NL" sz="1200" dirty="0"/>
              <a:t>2. Bij ministeriële regeling kunnen meet- en rekenvoorschriften worden gesteld over activiteiten als</a:t>
            </a:r>
          </a:p>
          <a:p>
            <a:r>
              <a:rPr lang="nl-NL" sz="1200" dirty="0"/>
              <a:t>bedoeld in het eerste lid.</a:t>
            </a:r>
          </a:p>
          <a:p>
            <a:r>
              <a:rPr lang="nl-NL" sz="1200" dirty="0"/>
              <a:t>3. Bij het stellen van de regels in de omgevingsverordening en de ministeriële regeling worden de</a:t>
            </a:r>
          </a:p>
          <a:p>
            <a:r>
              <a:rPr lang="nl-NL" sz="1200" dirty="0"/>
              <a:t>grenzen van artikel 2.3, tweede en derde lid, in acht genomen.</a:t>
            </a:r>
          </a:p>
          <a:p>
            <a:endParaRPr lang="nl-NL" sz="1200" dirty="0"/>
          </a:p>
          <a:p>
            <a:endParaRPr lang="nl-NL" sz="1200" dirty="0"/>
          </a:p>
          <a:p>
            <a:r>
              <a:rPr lang="nl-NL" sz="1200" b="1" dirty="0"/>
              <a:t>Artikel 4.2 (toedeling van functies aan locaties)</a:t>
            </a:r>
          </a:p>
          <a:p>
            <a:endParaRPr lang="nl-NL" sz="1200" b="1" dirty="0"/>
          </a:p>
          <a:p>
            <a:r>
              <a:rPr lang="nl-NL" sz="1200" b="1" i="1" dirty="0"/>
              <a:t>1. Het omgevingsplan bevat voor het gehele grondgebied van de gemeente in ieder geval de regels</a:t>
            </a:r>
          </a:p>
          <a:p>
            <a:r>
              <a:rPr lang="nl-NL" sz="1200" b="1" i="1" dirty="0"/>
              <a:t>die nodig zijn met het oog op een evenwichtige toedeling van functies aan locaties.</a:t>
            </a:r>
          </a:p>
          <a:p>
            <a:r>
              <a:rPr lang="nl-NL" sz="1200" dirty="0"/>
              <a:t>2. Bij omgevingsverordening kunnen alleen regels worden gesteld over activiteiten die gevolgen</a:t>
            </a:r>
          </a:p>
          <a:p>
            <a:r>
              <a:rPr lang="nl-NL" sz="1200" dirty="0"/>
              <a:t>hebben of kunnen hebben voor de fysieke leefomgeving met het oog op een evenwichtige toedeling</a:t>
            </a:r>
          </a:p>
          <a:p>
            <a:r>
              <a:rPr lang="nl-NL" sz="1200" dirty="0"/>
              <a:t>van functies aan locaties, als het onderwerp van zorg niet doelmatig en doeltreffend met een regel</a:t>
            </a:r>
          </a:p>
          <a:p>
            <a:r>
              <a:rPr lang="nl-NL" sz="1200" dirty="0"/>
              <a:t>als bedoeld in artikel 2.22, eerste lid, of een instructie als bedoeld in artikel 2.33, eerste lid, kan</a:t>
            </a:r>
          </a:p>
          <a:p>
            <a:r>
              <a:rPr lang="nl-NL" sz="1200" dirty="0"/>
              <a:t>worden behartigd.</a:t>
            </a:r>
          </a:p>
        </p:txBody>
      </p:sp>
    </p:spTree>
    <p:extLst>
      <p:ext uri="{BB962C8B-B14F-4D97-AF65-F5344CB8AC3E}">
        <p14:creationId xmlns:p14="http://schemas.microsoft.com/office/powerpoint/2010/main" val="27963621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B5CD-DF84-4E96-8665-F7D97EE86ACA}"/>
              </a:ext>
            </a:extLst>
          </p:cNvPr>
          <p:cNvSpPr>
            <a:spLocks noGrp="1"/>
          </p:cNvSpPr>
          <p:nvPr>
            <p:ph type="title"/>
          </p:nvPr>
        </p:nvSpPr>
        <p:spPr>
          <a:xfrm>
            <a:off x="468000" y="351163"/>
            <a:ext cx="8447400" cy="410788"/>
          </a:xfrm>
        </p:spPr>
        <p:txBody>
          <a:bodyPr>
            <a:normAutofit fontScale="90000"/>
          </a:bodyPr>
          <a:lstStyle/>
          <a:p>
            <a:r>
              <a:rPr lang="nl-NL" dirty="0"/>
              <a:t>2. Het omgevingsplan</a:t>
            </a:r>
            <a:endParaRPr lang="nl-NL" dirty="0">
              <a:highlight>
                <a:srgbClr val="FFFF00"/>
              </a:highlight>
            </a:endParaRPr>
          </a:p>
        </p:txBody>
      </p:sp>
      <p:sp>
        <p:nvSpPr>
          <p:cNvPr id="4" name="Slide Number Placeholder 3">
            <a:extLst>
              <a:ext uri="{FF2B5EF4-FFF2-40B4-BE49-F238E27FC236}">
                <a16:creationId xmlns:a16="http://schemas.microsoft.com/office/drawing/2014/main" id="{2CD7EADA-D41B-4F7D-BDE7-A11C8776EC02}"/>
              </a:ext>
            </a:extLst>
          </p:cNvPr>
          <p:cNvSpPr>
            <a:spLocks noGrp="1"/>
          </p:cNvSpPr>
          <p:nvPr>
            <p:ph type="sldNum" sz="quarter" idx="12"/>
          </p:nvPr>
        </p:nvSpPr>
        <p:spPr/>
        <p:txBody>
          <a:bodyPr/>
          <a:lstStyle/>
          <a:p>
            <a:fld id="{C31F7836-E4B3-4985-A8BA-D04AF4A8C90B}" type="slidenum">
              <a:rPr lang="nl-NL" smtClean="0"/>
              <a:pPr/>
              <a:t>9</a:t>
            </a:fld>
            <a:endParaRPr lang="nl-NL" dirty="0"/>
          </a:p>
        </p:txBody>
      </p:sp>
      <p:pic>
        <p:nvPicPr>
          <p:cNvPr id="1026" name="Picture 2">
            <a:extLst>
              <a:ext uri="{FF2B5EF4-FFF2-40B4-BE49-F238E27FC236}">
                <a16:creationId xmlns:a16="http://schemas.microsoft.com/office/drawing/2014/main" id="{0A6878BC-1250-C776-95FE-E2DB3B31CC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200" b="5201"/>
          <a:stretch/>
        </p:blipFill>
        <p:spPr bwMode="auto">
          <a:xfrm>
            <a:off x="935038" y="843558"/>
            <a:ext cx="727233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2514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97ff75f03eec8c3724c0bec16bba247d597373"/>
</p:tagLst>
</file>

<file path=ppt/theme/theme1.xml><?xml version="1.0" encoding="utf-8"?>
<a:theme xmlns:a="http://schemas.openxmlformats.org/drawingml/2006/main" name="Office Theme">
  <a:themeElements>
    <a:clrScheme name="C4">
      <a:dk1>
        <a:srgbClr val="00577E"/>
      </a:dk1>
      <a:lt1>
        <a:sysClr val="window" lastClr="FFFFFF"/>
      </a:lt1>
      <a:dk2>
        <a:srgbClr val="00577E"/>
      </a:dk2>
      <a:lt2>
        <a:srgbClr val="FFFFFF"/>
      </a:lt2>
      <a:accent1>
        <a:srgbClr val="72971B"/>
      </a:accent1>
      <a:accent2>
        <a:srgbClr val="0086A8"/>
      </a:accent2>
      <a:accent3>
        <a:srgbClr val="00577E"/>
      </a:accent3>
      <a:accent4>
        <a:srgbClr val="E31F18"/>
      </a:accent4>
      <a:accent5>
        <a:srgbClr val="A5C100"/>
      </a:accent5>
      <a:accent6>
        <a:srgbClr val="696868"/>
      </a:accent6>
      <a:hlink>
        <a:srgbClr val="1F497D"/>
      </a:hlink>
      <a:folHlink>
        <a:srgbClr val="1F497D"/>
      </a:folHlink>
    </a:clrScheme>
    <a:fontScheme name="Custom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77E"/>
        </a:solidFill>
        <a:ln>
          <a:noFill/>
        </a:ln>
        <a:effectLst/>
      </a:spPr>
      <a:bodyPr rtlCol="0" anchor="ct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On Screen 16x9.potx" id="{3E884EE2-DB87-4FD3-8A99-4EC75E4BF6BC}" vid="{344D33CE-B91F-4D83-888A-91258006D4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ctielijst" ma:contentTypeID="0x010100B7F1890D33E8C3409FB576B974243F3D0104006D1592169F8F7A41BD11DBDF4B064B81" ma:contentTypeVersion="61" ma:contentTypeDescription="" ma:contentTypeScope="" ma:versionID="de06ba3462c760cbaaab3fd3b4bb6945">
  <xsd:schema xmlns:xsd="http://www.w3.org/2001/XMLSchema" xmlns:xs="http://www.w3.org/2001/XMLSchema" xmlns:p="http://schemas.microsoft.com/office/2006/metadata/properties" xmlns:ns2="2f3d58d5-2930-416f-b001-e3ec7433ad1f" xmlns:ns3="6cd6b1d6-8ef5-495c-a46c-52f109d0c64a" targetNamespace="http://schemas.microsoft.com/office/2006/metadata/properties" ma:root="true" ma:fieldsID="fe8ac5a65f7621f00004babd4b448699" ns2:_="" ns3:_="">
    <xsd:import namespace="2f3d58d5-2930-416f-b001-e3ec7433ad1f"/>
    <xsd:import namespace="6cd6b1d6-8ef5-495c-a46c-52f109d0c64a"/>
    <xsd:element name="properties">
      <xsd:complexType>
        <xsd:sequence>
          <xsd:element name="documentManagement">
            <xsd:complexType>
              <xsd:all>
                <xsd:element ref="ns2:Vergadergroep" minOccurs="0"/>
                <xsd:element ref="ns2:Agendapunt" minOccurs="0"/>
                <xsd:element ref="ns2:Contactpersoon_x002f_Behandelaar" minOccurs="0"/>
                <xsd:element ref="ns2:Datum_x0020_vergadering" minOccurs="0"/>
                <xsd:element ref="ns2:Datum_x0020_volgende_x0020_vergadering" minOccurs="0"/>
                <xsd:element ref="ns2:wx_documentnummer" minOccurs="0"/>
                <xsd:element ref="ns2:Afzender" minOccurs="0"/>
                <xsd:element ref="ns2:Richting" minOccurs="0"/>
                <xsd:element ref="ns2:Ontvanger" minOccurs="0"/>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2:Aa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d58d5-2930-416f-b001-e3ec7433ad1f" elementFormDefault="qualified">
    <xsd:import namespace="http://schemas.microsoft.com/office/2006/documentManagement/types"/>
    <xsd:import namespace="http://schemas.microsoft.com/office/infopath/2007/PartnerControls"/>
    <xsd:element name="Vergadergroep" ma:index="2" nillable="true" ma:displayName="Vergadergroep" ma:internalName="Vergadergroep" ma:readOnly="false">
      <xsd:simpleType>
        <xsd:restriction base="dms:Text">
          <xsd:maxLength value="255"/>
        </xsd:restriction>
      </xsd:simpleType>
    </xsd:element>
    <xsd:element name="Agendapunt" ma:index="3" nillable="true" ma:displayName="Agendapunt" ma:internalName="Agendapunt" ma:readOnly="false">
      <xsd:simpleType>
        <xsd:restriction base="dms:Text">
          <xsd:maxLength value="255"/>
        </xsd:restriction>
      </xsd:simpleType>
    </xsd:element>
    <xsd:element name="Contactpersoon_x002f_Behandelaar" ma:index="4" nillable="true" ma:displayName="Contactpersoon/Behandelaar" ma:default="Dorothé van den Aker" ma:format="Dropdown" ma:internalName="Contactpersoon_x002F_Behandelaar" ma:readOnly="false">
      <xsd:simpleType>
        <xsd:restriction base="dms:Choice">
          <xsd:enumeration value="Dorothé van den Aker"/>
          <xsd:enumeration value="Marieke Bendeler"/>
          <xsd:enumeration value="Anneroos Blok"/>
          <xsd:enumeration value="Rick Bollen"/>
          <xsd:enumeration value="Floor Buckens"/>
          <xsd:enumeration value="Fred Burnet"/>
          <xsd:enumeration value="Regina Caron-Moerenhout"/>
          <xsd:enumeration value="Fons Ceelaert"/>
          <xsd:enumeration value="Ineke Corveleijn"/>
          <xsd:enumeration value="Denise van Denderen"/>
          <xsd:enumeration value="Lisanne van Dijk"/>
          <xsd:enumeration value="Willem Ebbens"/>
          <xsd:enumeration value="Sytse Elgersma"/>
          <xsd:enumeration value="Caroline Emmen"/>
          <xsd:enumeration value="Ellen van Esch"/>
          <xsd:enumeration value="Dorothé van Gijsel"/>
          <xsd:enumeration value="Petra van de Goorbergh"/>
          <xsd:enumeration value="John Griep"/>
          <xsd:enumeration value="Liesbeth in ’t Groen"/>
          <xsd:enumeration value="René de Gruijter"/>
          <xsd:enumeration value="Nancy Heuvelmans"/>
          <xsd:enumeration value="Kaj Heij"/>
          <xsd:enumeration value="Martin Honcoop"/>
          <xsd:enumeration value="Roland Huisman"/>
          <xsd:enumeration value="Michael Jansen"/>
          <xsd:enumeration value="Carmen de Jonge"/>
          <xsd:enumeration value="Sytske Jonkman"/>
          <xsd:enumeration value="Paul Jutte"/>
          <xsd:enumeration value="Femke Kijne"/>
          <xsd:enumeration value="Lian Koenraadt"/>
          <xsd:enumeration value="Ton de Kok"/>
          <xsd:enumeration value="Sharon de Kort"/>
          <xsd:enumeration value="Liesbeth Kolen"/>
          <xsd:enumeration value="Monique Kuijpers"/>
          <xsd:enumeration value="Marion van der Laan"/>
          <xsd:enumeration value="Petra Landmeter"/>
          <xsd:enumeration value="Edith Livius"/>
          <xsd:enumeration value="Karlijn Loots"/>
          <xsd:enumeration value="Tineke Nieborg"/>
          <xsd:enumeration value="Suzanne van Noort"/>
          <xsd:enumeration value="Frank Peusen"/>
          <xsd:enumeration value="Barbra Poppelaars"/>
          <xsd:enumeration value="Marloes Rijken"/>
          <xsd:enumeration value="Bas van Rooij"/>
          <xsd:enumeration value="Joost de Ruijsscher"/>
          <xsd:enumeration value="Roelf van Run"/>
          <xsd:enumeration value="Giel Schikhof"/>
          <xsd:enumeration value="Kristel van Schoonhoven"/>
          <xsd:enumeration value="Nina van Someren"/>
          <xsd:enumeration value="Charlotte Soons"/>
          <xsd:enumeration value="Monique van Spijk"/>
          <xsd:enumeration value="Kirsten Timmer"/>
          <xsd:enumeration value="Sander Vastbinder"/>
          <xsd:enumeration value="Stefanie de Veer"/>
          <xsd:enumeration value="Miranda de Veij"/>
          <xsd:enumeration value="Babette Verhagen"/>
          <xsd:enumeration value="Eveline Verhagen"/>
          <xsd:enumeration value="Niels Wessels"/>
          <xsd:enumeration value="Jolet Woordes"/>
        </xsd:restriction>
      </xsd:simpleType>
    </xsd:element>
    <xsd:element name="Datum_x0020_vergadering" ma:index="5" nillable="true" ma:displayName="Datum vergadering" ma:default="[today]" ma:format="DateOnly" ma:internalName="Datum_x0020_vergadering" ma:readOnly="false">
      <xsd:simpleType>
        <xsd:restriction base="dms:DateTime"/>
      </xsd:simpleType>
    </xsd:element>
    <xsd:element name="Datum_x0020_volgende_x0020_vergadering" ma:index="6" nillable="true" ma:displayName="Datum volgende vergadering" ma:default="[today]" ma:format="DateOnly" ma:internalName="Datum_x0020_volgende_x0020_vergadering" ma:readOnly="false">
      <xsd:simpleType>
        <xsd:restriction base="dms:DateTime"/>
      </xsd:simpleType>
    </xsd:element>
    <xsd:element name="wx_documentnummer" ma:index="7" nillable="true" ma:displayName="Documentnummer" ma:internalName="wx_documentnummer" ma:readOnly="false" ma:percentage="FALSE">
      <xsd:simpleType>
        <xsd:restriction base="dms:Number"/>
      </xsd:simpleType>
    </xsd:element>
    <xsd:element name="Afzender" ma:index="8" nillable="true" ma:displayName="Afzender" ma:internalName="Afzender" ma:readOnly="false">
      <xsd:simpleType>
        <xsd:restriction base="dms:Text">
          <xsd:maxLength value="255"/>
        </xsd:restriction>
      </xsd:simpleType>
    </xsd:element>
    <xsd:element name="Richting" ma:index="9" nillable="true" ma:displayName="Richting" ma:internalName="Richting" ma:readOnly="false">
      <xsd:simpleType>
        <xsd:restriction base="dms:Text">
          <xsd:maxLength value="255"/>
        </xsd:restriction>
      </xsd:simpleType>
    </xsd:element>
    <xsd:element name="Ontvanger" ma:index="10" nillable="true" ma:displayName="Ontvanger" ma:internalName="Ontvanger" ma:readOnly="false">
      <xsd:simpleType>
        <xsd:restriction base="dms:Text">
          <xsd:maxLength value="255"/>
        </xsd:restriction>
      </xsd:simpleType>
    </xsd:element>
    <xsd:element name="_dlc_DocId" ma:index="17" nillable="true" ma:displayName="Waarde van de document-id" ma:description="De waarde van de document-id die aan dit item is toegewezen." ma:internalName="_dlc_DocId" ma:readOnly="true">
      <xsd:simpleType>
        <xsd:restriction base="dms:Text"/>
      </xsd:simpleType>
    </xsd:element>
    <xsd:element name="_dlc_DocIdUrl" ma:index="18"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Id blijven behouden" ma:description="Id behouden tijdens toevoegen." ma:hidden="true" ma:internalName="_dlc_DocIdPersistId" ma:readOnly="false">
      <xsd:simpleType>
        <xsd:restriction base="dms:Boolean"/>
      </xsd:simpleType>
    </xsd:element>
    <xsd:element name="Aan" ma:index="26" nillable="true" ma:displayName="Aan" ma:internalName="Aa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d6b1d6-8ef5-495c-a46c-52f109d0c64a"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8df417c2-465e-4ce4-923d-fe3258e4f0bc" ContentTypeId="0x010100B7F1890D33E8C3409FB576B974243F3D0104"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ontactpersoon_x002f_Behandelaar xmlns="2f3d58d5-2930-416f-b001-e3ec7433ad1f">Dorothé van den Aker</Contactpersoon_x002f_Behandelaar>
    <_dlc_DocId xmlns="2f3d58d5-2930-416f-b001-e3ec7433ad1f">1174-1003764637-2048</_dlc_DocId>
    <Datum_x0020_vergadering xmlns="2f3d58d5-2930-416f-b001-e3ec7433ad1f">2023-10-12T13:16:23Z</Datum_x0020_vergadering>
    <_dlc_DocIdUrl xmlns="2f3d58d5-2930-416f-b001-e3ec7433ad1f">
      <Url>https://wispanl.sharepoint.com/sites/velin/_layouts/15/DocIdRedir.aspx?ID=1174-1003764637-2048</Url>
      <Description>1174-1003764637-2048</Description>
    </_dlc_DocIdUrl>
    <Datum_x0020_volgende_x0020_vergadering xmlns="2f3d58d5-2930-416f-b001-e3ec7433ad1f">2023-10-12T13:16:23Z</Datum_x0020_volgende_x0020_vergadering>
    <Richting xmlns="2f3d58d5-2930-416f-b001-e3ec7433ad1f" xsi:nil="true"/>
    <Ontvanger xmlns="2f3d58d5-2930-416f-b001-e3ec7433ad1f" xsi:nil="true"/>
    <Vergadergroep xmlns="2f3d58d5-2930-416f-b001-e3ec7433ad1f" xsi:nil="true"/>
    <Agendapunt xmlns="2f3d58d5-2930-416f-b001-e3ec7433ad1f" xsi:nil="true"/>
    <_dlc_DocIdPersistId xmlns="2f3d58d5-2930-416f-b001-e3ec7433ad1f" xsi:nil="true"/>
    <Aan xmlns="2f3d58d5-2930-416f-b001-e3ec7433ad1f" xsi:nil="true"/>
    <Afzender xmlns="2f3d58d5-2930-416f-b001-e3ec7433ad1f" xsi:nil="true"/>
    <wx_documentnummer xmlns="2f3d58d5-2930-416f-b001-e3ec7433ad1f" xsi:nil="true"/>
  </documentManagement>
</p:properties>
</file>

<file path=customXml/itemProps1.xml><?xml version="1.0" encoding="utf-8"?>
<ds:datastoreItem xmlns:ds="http://schemas.openxmlformats.org/officeDocument/2006/customXml" ds:itemID="{9AA6F2CC-3790-4BD2-8EA6-4959CE1237B2}"/>
</file>

<file path=customXml/itemProps2.xml><?xml version="1.0" encoding="utf-8"?>
<ds:datastoreItem xmlns:ds="http://schemas.openxmlformats.org/officeDocument/2006/customXml" ds:itemID="{F0AA16B9-249D-4995-8989-B8DE237EAD26}"/>
</file>

<file path=customXml/itemProps3.xml><?xml version="1.0" encoding="utf-8"?>
<ds:datastoreItem xmlns:ds="http://schemas.openxmlformats.org/officeDocument/2006/customXml" ds:itemID="{9C9F4816-DA03-4269-8D42-1946B6D20155}"/>
</file>

<file path=customXml/itemProps4.xml><?xml version="1.0" encoding="utf-8"?>
<ds:datastoreItem xmlns:ds="http://schemas.openxmlformats.org/officeDocument/2006/customXml" ds:itemID="{95EF66CA-A292-4516-895D-5A1C52A9E234}"/>
</file>

<file path=customXml/itemProps5.xml><?xml version="1.0" encoding="utf-8"?>
<ds:datastoreItem xmlns:ds="http://schemas.openxmlformats.org/officeDocument/2006/customXml" ds:itemID="{7EC3F1FF-A3C9-4EAB-B8F7-3A5D82B37C94}"/>
</file>

<file path=docProps/app.xml><?xml version="1.0" encoding="utf-8"?>
<Properties xmlns="http://schemas.openxmlformats.org/officeDocument/2006/extended-properties" xmlns:vt="http://schemas.openxmlformats.org/officeDocument/2006/docPropsVTypes">
  <Template>On Screen 16x9</Template>
  <TotalTime>14547</TotalTime>
  <Words>5266</Words>
  <Application>Microsoft Office PowerPoint</Application>
  <PresentationFormat>Diavoorstelling (16:9)</PresentationFormat>
  <Paragraphs>536</Paragraphs>
  <Slides>53</Slides>
  <Notes>32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53</vt:i4>
      </vt:variant>
    </vt:vector>
  </HeadingPairs>
  <TitlesOfParts>
    <vt:vector size="60" baseType="lpstr">
      <vt:lpstr>Arial</vt:lpstr>
      <vt:lpstr>Calibri</vt:lpstr>
      <vt:lpstr>Open Sans</vt:lpstr>
      <vt:lpstr>Rijksoverheid Sans</vt:lpstr>
      <vt:lpstr>Symbol</vt:lpstr>
      <vt:lpstr>Wingdings</vt:lpstr>
      <vt:lpstr>Office Theme</vt:lpstr>
      <vt:lpstr>Introductie Omgevingswet</vt:lpstr>
      <vt:lpstr>AGENDA</vt:lpstr>
      <vt:lpstr>1. Omgevingswet</vt:lpstr>
      <vt:lpstr>1. Beleidscyclus en instrumenten Omgevingswet</vt:lpstr>
      <vt:lpstr>1. Beleidscyclus en instrumenten Omgevingswet</vt:lpstr>
      <vt:lpstr>1. Welke instrumenten staan daartoe ter beschikking?</vt:lpstr>
      <vt:lpstr>1. De vier AmvB’s nader beschouwd</vt:lpstr>
      <vt:lpstr>2. Het omgevingsplan</vt:lpstr>
      <vt:lpstr>2. Het omgevingsplan</vt:lpstr>
      <vt:lpstr>2. Het omgevingsplan</vt:lpstr>
      <vt:lpstr>2. Het omgevingsplan</vt:lpstr>
      <vt:lpstr>2. Een voorbeeld: instructieregels buisleidingen</vt:lpstr>
      <vt:lpstr>2. Een voorbeeld: reserveringsstroken (SVB)</vt:lpstr>
      <vt:lpstr>2. Een voorbeeld: reserveringsstroken</vt:lpstr>
      <vt:lpstr>2. Een voorbeeld: reserveringsstroken</vt:lpstr>
      <vt:lpstr>2. Een voorbeeld: reserveringsstroken</vt:lpstr>
      <vt:lpstr>2. Een voorbeeld: reserveringsstroken</vt:lpstr>
      <vt:lpstr>2. Een voorbeeld: reserveringsstroken</vt:lpstr>
      <vt:lpstr>2. Een voorbeeld: reserveringsstroken</vt:lpstr>
      <vt:lpstr>2. Een voorbeeld: reserveringsstroken</vt:lpstr>
      <vt:lpstr>2. Een voorbeeld: reserveringsstroken</vt:lpstr>
      <vt:lpstr>2. Een voorbeeld: reserveringsstroken</vt:lpstr>
      <vt:lpstr>2. Een voorbeeld: reserveringsstroken</vt:lpstr>
      <vt:lpstr>3. Activiteiten</vt:lpstr>
      <vt:lpstr>3. Activiteiten – voorbeeld: ‘van inrichting naar mba’</vt:lpstr>
      <vt:lpstr>3. Activiteiten – voorbeeld: ‘van inrichting naar mba’</vt:lpstr>
      <vt:lpstr>3. Activiteiten – voorbeeld: ‘van inrichting naar mba’</vt:lpstr>
      <vt:lpstr>4. Vergunningen en algemene regels</vt:lpstr>
      <vt:lpstr>4. Vergunningen en algemene regels</vt:lpstr>
      <vt:lpstr>4. Een voorbeeld: gasdrukmeet- en -regelstation</vt:lpstr>
      <vt:lpstr>4. Een voorbeeld: gasdrukmeet- en -regelstation</vt:lpstr>
      <vt:lpstr>4. Een voorbeeld: buisleidingen</vt:lpstr>
      <vt:lpstr>4. Een voorbeeld: buisleidingen</vt:lpstr>
      <vt:lpstr>4. Een voorbeeld: Seveso-inrichting</vt:lpstr>
      <vt:lpstr>4. Een voorbeeld: Seveso-inrichting</vt:lpstr>
      <vt:lpstr>4. Een voorbeeld: Seveso-inrichting</vt:lpstr>
      <vt:lpstr>4. Een voorbeeld: omgevingsplan</vt:lpstr>
      <vt:lpstr>4. Een voorbeeld: omgevingsplan</vt:lpstr>
      <vt:lpstr>4. De beoordelingsregels over Omgevingsveiligheid</vt:lpstr>
      <vt:lpstr>4. De beoordelingsregels over Omgevingsveiligheid</vt:lpstr>
      <vt:lpstr>4. De beoordelingsregels over Omgevingsveiligheid</vt:lpstr>
      <vt:lpstr>4. De beoordelingsregels over Omgevingsveiligheid</vt:lpstr>
      <vt:lpstr>5. Procedures</vt:lpstr>
      <vt:lpstr>6. Overgangsrecht</vt:lpstr>
      <vt:lpstr>6. Wat is overgangsrecht?</vt:lpstr>
      <vt:lpstr>6. Waar staat het overgangsrecht?</vt:lpstr>
      <vt:lpstr>6. Overgangsrecht vergunningen / algemene regels</vt:lpstr>
      <vt:lpstr>7. Invoering van de Omgevingswet</vt:lpstr>
      <vt:lpstr>7. Invoering van de Omgevingswet</vt:lpstr>
      <vt:lpstr>7. Invoering van de Omgevingswet</vt:lpstr>
      <vt:lpstr>7. Invoering van de Omgevingswet</vt:lpstr>
      <vt:lpstr>7. Invoering van de Omgevingswet</vt:lpstr>
      <vt:lpstr>VRAGEN</vt:lpstr>
    </vt:vector>
  </TitlesOfParts>
  <Company>Royal HaskoningDHV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Omgevingswet en omgevingsveiligheid</dc:title>
  <dc:creator>Simone van Dijk</dc:creator>
  <cp:lastModifiedBy>Christiaan Soer</cp:lastModifiedBy>
  <cp:revision>26</cp:revision>
  <cp:lastPrinted>2023-10-10T13:57:58Z</cp:lastPrinted>
  <dcterms:created xsi:type="dcterms:W3CDTF">2023-03-06T15:21:51Z</dcterms:created>
  <dcterms:modified xsi:type="dcterms:W3CDTF">2023-10-12T11:13:53Z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Type">
    <vt:lpwstr>On Screen 16x9 </vt:lpwstr>
  </property>
  <property fmtid="{D5CDD505-2E9C-101B-9397-08002B2CF9AE}" pid="3" name="cboBrand">
    <vt:lpwstr>Royal HaskoningDHV</vt:lpwstr>
  </property>
  <property fmtid="{D5CDD505-2E9C-101B-9397-08002B2CF9AE}" pid="4" name="cboColorScheme">
    <vt:lpwstr>Corporate</vt:lpwstr>
  </property>
  <property fmtid="{D5CDD505-2E9C-101B-9397-08002B2CF9AE}" pid="5" name="cboColour">
    <vt:lpwstr>Scheme 4</vt:lpwstr>
  </property>
  <property fmtid="{D5CDD505-2E9C-101B-9397-08002B2CF9AE}" pid="6" name="chkFooterDate">
    <vt:lpwstr>-1</vt:lpwstr>
  </property>
  <property fmtid="{D5CDD505-2E9C-101B-9397-08002B2CF9AE}" pid="7" name="chkFooterTitle">
    <vt:lpwstr>-1</vt:lpwstr>
  </property>
  <property fmtid="{D5CDD505-2E9C-101B-9397-08002B2CF9AE}" pid="8" name="chkSlideNumbers">
    <vt:lpwstr>-1</vt:lpwstr>
  </property>
  <property fmtid="{D5CDD505-2E9C-101B-9397-08002B2CF9AE}" pid="9" name="chkFooterLogo">
    <vt:lpwstr>-1</vt:lpwstr>
  </property>
  <property fmtid="{D5CDD505-2E9C-101B-9397-08002B2CF9AE}" pid="10" name="cboProfile">
    <vt:lpwstr/>
  </property>
  <property fmtid="{D5CDD505-2E9C-101B-9397-08002B2CF9AE}" pid="11" name="cboPresentationCoverType">
    <vt:lpwstr>No image</vt:lpwstr>
  </property>
  <property fmtid="{D5CDD505-2E9C-101B-9397-08002B2CF9AE}" pid="12" name="txtAuthor">
    <vt:lpwstr>christiaan.soer@rhdhv.com</vt:lpwstr>
  </property>
  <property fmtid="{D5CDD505-2E9C-101B-9397-08002B2CF9AE}" pid="13" name="txtSubtitle">
    <vt:lpwstr>VELIN</vt:lpwstr>
  </property>
  <property fmtid="{D5CDD505-2E9C-101B-9397-08002B2CF9AE}" pid="14" name="txtPresentationText">
    <vt:lpwstr/>
  </property>
  <property fmtid="{D5CDD505-2E9C-101B-9397-08002B2CF9AE}" pid="15" name="txtTitleRight">
    <vt:lpwstr/>
  </property>
  <property fmtid="{D5CDD505-2E9C-101B-9397-08002B2CF9AE}" pid="16" name="txtTitle">
    <vt:lpwstr>Introductie Omgevingswet</vt:lpwstr>
  </property>
  <property fmtid="{D5CDD505-2E9C-101B-9397-08002B2CF9AE}" pid="17" name="cboLanguage">
    <vt:lpwstr>Dutch</vt:lpwstr>
  </property>
  <property fmtid="{D5CDD505-2E9C-101B-9397-08002B2CF9AE}" pid="18" name="cboType">
    <vt:lpwstr>Presentation - PP</vt:lpwstr>
  </property>
  <property fmtid="{D5CDD505-2E9C-101B-9397-08002B2CF9AE}" pid="19" name="txtNumber">
    <vt:lpwstr>0001</vt:lpwstr>
  </property>
  <property fmtid="{D5CDD505-2E9C-101B-9397-08002B2CF9AE}" pid="20" name="txtProjectNr">
    <vt:lpwstr>VELIN</vt:lpwstr>
  </property>
  <property fmtid="{D5CDD505-2E9C-101B-9397-08002B2CF9AE}" pid="21" name="cboStatus">
    <vt:lpwstr>Draft</vt:lpwstr>
  </property>
  <property fmtid="{D5CDD505-2E9C-101B-9397-08002B2CF9AE}" pid="22" name="txtRevisionNr">
    <vt:lpwstr>0.1</vt:lpwstr>
  </property>
  <property fmtid="{D5CDD505-2E9C-101B-9397-08002B2CF9AE}" pid="23" name="cboMetaDataRefType">
    <vt:lpwstr>Custom reference</vt:lpwstr>
  </property>
  <property fmtid="{D5CDD505-2E9C-101B-9397-08002B2CF9AE}" pid="24" name="txtBimField4">
    <vt:lpwstr>X</vt:lpwstr>
  </property>
  <property fmtid="{D5CDD505-2E9C-101B-9397-08002B2CF9AE}" pid="25" name="txtReferenceCode">
    <vt:lpwstr>VELIN</vt:lpwstr>
  </property>
  <property fmtid="{D5CDD505-2E9C-101B-9397-08002B2CF9AE}" pid="26" name="txtBimField3">
    <vt:lpwstr>XX</vt:lpwstr>
  </property>
  <property fmtid="{D5CDD505-2E9C-101B-9397-08002B2CF9AE}" pid="27" name="txtBimField1">
    <vt:lpwstr>RHD</vt:lpwstr>
  </property>
  <property fmtid="{D5CDD505-2E9C-101B-9397-08002B2CF9AE}" pid="28" name="txtBimField2">
    <vt:lpwstr>XX</vt:lpwstr>
  </property>
  <property fmtid="{D5CDD505-2E9C-101B-9397-08002B2CF9AE}" pid="29" name="cboClassification">
    <vt:lpwstr>Project related</vt:lpwstr>
  </property>
  <property fmtid="{D5CDD505-2E9C-101B-9397-08002B2CF9AE}" pid="30" name="CreatedWithVersion">
    <vt:lpwstr>27.10.22.0</vt:lpwstr>
  </property>
  <property fmtid="{D5CDD505-2E9C-101B-9397-08002B2CF9AE}" pid="31" name="do_LanguageID">
    <vt:lpwstr>1043</vt:lpwstr>
  </property>
  <property fmtid="{D5CDD505-2E9C-101B-9397-08002B2CF9AE}" pid="32" name="Date">
    <vt:lpwstr>12 October 2023</vt:lpwstr>
  </property>
  <property fmtid="{D5CDD505-2E9C-101B-9397-08002B2CF9AE}" pid="33" name="ContentTypeId">
    <vt:lpwstr>0x010100B7F1890D33E8C3409FB576B974243F3D0104006D1592169F8F7A41BD11DBDF4B064B81</vt:lpwstr>
  </property>
  <property fmtid="{D5CDD505-2E9C-101B-9397-08002B2CF9AE}" pid="34" name="_dlc_DocIdItemGuid">
    <vt:lpwstr>ecda69b2-8ee4-4a0d-8ab5-5335b8381b12</vt:lpwstr>
  </property>
</Properties>
</file>