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4391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5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4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814867-6E1A-4476-BB93-144E92F1982A}" type="datetimeFigureOut">
              <a:rPr lang="nl-NL" smtClean="0"/>
              <a:t>20-9-2023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86D5C-00B3-42BE-BDB1-82459F3B5C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9850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683FB9-BB81-4F48-840B-F91EC2E9BF4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399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5FD5AB-F82B-BE00-5376-155EA2362B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DAD5DD3-D01D-14BE-5428-E088AFC20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CF392AC-D56E-8BD8-C3D9-92D5F7B36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0076-D3A2-489F-9AED-F93F902A146C}" type="datetimeFigureOut">
              <a:rPr lang="nl-NL" smtClean="0"/>
              <a:t>20-9-2023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1B8A00C-81EB-BCC9-575D-21A86FFA9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67FF499-45D4-E4B0-A94F-DB3E0549B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8640-C00B-4D27-B41D-0D016D67D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3879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E59476-81F0-96C1-3A0C-07BAA61A5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EB5AC11-BD5B-B8C0-E703-EF562BF06E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5D01A70-D89E-902F-D305-264B01F33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0076-D3A2-489F-9AED-F93F902A146C}" type="datetimeFigureOut">
              <a:rPr lang="nl-NL" smtClean="0"/>
              <a:t>20-9-2023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D521898-27B0-0AAB-1455-BA1865BE4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C9361A3-D4D4-DD0E-AD5A-D874DA13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8640-C00B-4D27-B41D-0D016D67D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7912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B41C5958-8684-FA2D-14EC-02DBF220C7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3921BED-D2C3-CEF5-91C4-535866BBFF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D669E46-502D-A4F3-FAC4-A616E951B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0076-D3A2-489F-9AED-F93F902A146C}" type="datetimeFigureOut">
              <a:rPr lang="nl-NL" smtClean="0"/>
              <a:t>20-9-2023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2150512-40A8-D3F7-F0AB-6A8F7EE82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342EC5D-88F2-8838-1DB7-94004051A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8640-C00B-4D27-B41D-0D016D67D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128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AF0927-0BE7-72C3-5C3F-A906AB097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A31027D-0546-342D-0B3D-CAF077FF9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C4B262B-F116-70B1-A787-28507AA5F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0076-D3A2-489F-9AED-F93F902A146C}" type="datetimeFigureOut">
              <a:rPr lang="nl-NL" smtClean="0"/>
              <a:t>20-9-2023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2C3308C-9609-DEC8-D48A-484253D4B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81FD82D-75BC-1ED9-4E7A-3EE2B13C5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8640-C00B-4D27-B41D-0D016D67D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2989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788A83-309B-6A06-25A7-5F073A7F3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CBA0A78-02EF-1E22-667D-F5574B2ADC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28D344-C68C-9C27-94C8-F6A5890BB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0076-D3A2-489F-9AED-F93F902A146C}" type="datetimeFigureOut">
              <a:rPr lang="nl-NL" smtClean="0"/>
              <a:t>20-9-2023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05FB104-09B5-8C46-67AE-E033A6660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8B1FE48-8DE3-B1AC-482D-59EA27071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8640-C00B-4D27-B41D-0D016D67D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5877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F8224D-243D-99C0-60E1-438B63D7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6AEF402-F036-3675-1D36-C04AC0DBC3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416B4C2-7803-1BCB-8C00-E0460E953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FBE607D-E101-4165-16C2-DA44940AF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0076-D3A2-489F-9AED-F93F902A146C}" type="datetimeFigureOut">
              <a:rPr lang="nl-NL" smtClean="0"/>
              <a:t>20-9-2023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2C2846D-1EAA-966F-091D-A61234174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309286D-4929-0DC4-A1D3-AC545A598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8640-C00B-4D27-B41D-0D016D67D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294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B0669F-CFAD-A609-D274-28B9C4892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296CFE8-58B3-2910-B5FC-F893C80F0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FC3411D-1126-0B3A-C00F-6CE146B233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ED82E97-7637-F00B-6E14-4E792B2BE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DDF27AE-153B-DC60-C939-90ED003F67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A9A46D9-6C22-320C-7D81-CC4986417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0076-D3A2-489F-9AED-F93F902A146C}" type="datetimeFigureOut">
              <a:rPr lang="nl-NL" smtClean="0"/>
              <a:t>20-9-2023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9CE48CC-B896-92B6-9A54-ABBF286C7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A32802A-5B60-B419-247A-5C2402A68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8640-C00B-4D27-B41D-0D016D67D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3237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296D82-1EBF-1198-8AC7-C7CEC51E4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B9A9EE0-A079-0E09-371F-4DE950F16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0076-D3A2-489F-9AED-F93F902A146C}" type="datetimeFigureOut">
              <a:rPr lang="nl-NL" smtClean="0"/>
              <a:t>20-9-2023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CFE9F2B-873F-97E7-83D9-69B47E7C6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BBD5CBD-DE71-6308-0430-00657E7A2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8640-C00B-4D27-B41D-0D016D67D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935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CA5D069-3A77-E644-12EC-0ECA4FE6B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0076-D3A2-489F-9AED-F93F902A146C}" type="datetimeFigureOut">
              <a:rPr lang="nl-NL" smtClean="0"/>
              <a:t>20-9-2023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51AB7C0-9667-073C-789A-DC35BDFE2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BFFB221-938D-B2F5-9EAF-AD8C580A5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8640-C00B-4D27-B41D-0D016D67D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322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44223F-E3D4-96C9-3A00-CBE013E9C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3644423-E2FB-ACCE-3C9B-F949BCBC48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8B0EF8B-07C9-ECCF-E946-5B8EFDD78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04D1CB7-7578-8CDD-FD33-EC8F19D2C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0076-D3A2-489F-9AED-F93F902A146C}" type="datetimeFigureOut">
              <a:rPr lang="nl-NL" smtClean="0"/>
              <a:t>20-9-2023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72C5A23-B7C0-BAEE-CB0F-9501E126F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EA3DCB6-5C6E-E610-74D7-51C8F4ABA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8640-C00B-4D27-B41D-0D016D67D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4370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83B05E-CE21-C002-6E83-788AE83D1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D601CDB-3F9B-F9B4-04C3-F4331517DC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D756CCD-E9EC-B2E1-AF26-401D28A36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F58E2FF-6165-F939-4B1B-59FCC24D6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00076-D3A2-489F-9AED-F93F902A146C}" type="datetimeFigureOut">
              <a:rPr lang="nl-NL" smtClean="0"/>
              <a:t>20-9-2023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CF807C6-1102-AAAB-3130-550D65481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BDD64D8-E988-BFAD-E505-EC8FEB8A0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8640-C00B-4D27-B41D-0D016D67D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7132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E5741EE-8CBD-92DD-BE7C-6E19C60DF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0E4C6EE-C174-A401-B509-E7EA2577E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03172CF-F5E7-8611-BE69-D88EB2A414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00076-D3A2-489F-9AED-F93F902A146C}" type="datetimeFigureOut">
              <a:rPr lang="nl-NL" smtClean="0"/>
              <a:t>20-9-2023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7BE1CCA-5A43-873C-586E-5168DFA7FE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6FC65E1-C910-7211-FB5F-AD9B2205BD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58640-C00B-4D27-B41D-0D016D67D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4597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ideo" Target="https://player.vimeo.com/video/508830151?app_id=122963" TargetMode="Externa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E3AEDC-2419-02FB-2C13-5D068B0B90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FD5666E-9676-33C9-8A78-188D70B454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5137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08667D0-C17A-A5C3-FC01-E312DDA6F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A6336-350C-4645-91C3-F74B6FAA3687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56C9F57-FE4E-F125-55AE-077EE33BEB16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970713" y="238125"/>
            <a:ext cx="5221287" cy="311150"/>
          </a:xfrm>
        </p:spPr>
        <p:txBody>
          <a:bodyPr/>
          <a:lstStyle/>
          <a:p>
            <a:r>
              <a:rPr lang="en-GB"/>
              <a:t>Deze tekst is aan te passen via [Koptekst en voettekst]</a:t>
            </a:r>
            <a:endParaRPr lang="en-GB" dirty="0"/>
          </a:p>
        </p:txBody>
      </p:sp>
      <p:pic>
        <p:nvPicPr>
          <p:cNvPr id="7" name="Onlinemedia 6" title="digiGO - de weg naar gezamenlijke digitalisering in de bouw">
            <a:hlinkClick r:id="" action="ppaction://media"/>
            <a:extLst>
              <a:ext uri="{FF2B5EF4-FFF2-40B4-BE49-F238E27FC236}">
                <a16:creationId xmlns:a16="http://schemas.microsoft.com/office/drawing/2014/main" id="{57211BE0-BAA9-CEAF-11A1-AD676EA9F5D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1579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ctielijst" ma:contentTypeID="0x010100B7F1890D33E8C3409FB576B974243F3D0104006D1592169F8F7A41BD11DBDF4B064B81" ma:contentTypeVersion="61" ma:contentTypeDescription="" ma:contentTypeScope="" ma:versionID="de06ba3462c760cbaaab3fd3b4bb6945">
  <xsd:schema xmlns:xsd="http://www.w3.org/2001/XMLSchema" xmlns:xs="http://www.w3.org/2001/XMLSchema" xmlns:p="http://schemas.microsoft.com/office/2006/metadata/properties" xmlns:ns2="2f3d58d5-2930-416f-b001-e3ec7433ad1f" xmlns:ns3="6cd6b1d6-8ef5-495c-a46c-52f109d0c64a" targetNamespace="http://schemas.microsoft.com/office/2006/metadata/properties" ma:root="true" ma:fieldsID="fe8ac5a65f7621f00004babd4b448699" ns2:_="" ns3:_="">
    <xsd:import namespace="2f3d58d5-2930-416f-b001-e3ec7433ad1f"/>
    <xsd:import namespace="6cd6b1d6-8ef5-495c-a46c-52f109d0c64a"/>
    <xsd:element name="properties">
      <xsd:complexType>
        <xsd:sequence>
          <xsd:element name="documentManagement">
            <xsd:complexType>
              <xsd:all>
                <xsd:element ref="ns2:Vergadergroep" minOccurs="0"/>
                <xsd:element ref="ns2:Agendapunt" minOccurs="0"/>
                <xsd:element ref="ns2:Contactpersoon_x002f_Behandelaar" minOccurs="0"/>
                <xsd:element ref="ns2:Datum_x0020_vergadering" minOccurs="0"/>
                <xsd:element ref="ns2:Datum_x0020_volgende_x0020_vergadering" minOccurs="0"/>
                <xsd:element ref="ns2:wx_documentnummer" minOccurs="0"/>
                <xsd:element ref="ns2:Afzender" minOccurs="0"/>
                <xsd:element ref="ns2:Richting" minOccurs="0"/>
                <xsd:element ref="ns2:Ontvanger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2:Aa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3d58d5-2930-416f-b001-e3ec7433ad1f" elementFormDefault="qualified">
    <xsd:import namespace="http://schemas.microsoft.com/office/2006/documentManagement/types"/>
    <xsd:import namespace="http://schemas.microsoft.com/office/infopath/2007/PartnerControls"/>
    <xsd:element name="Vergadergroep" ma:index="2" nillable="true" ma:displayName="Vergadergroep" ma:internalName="Vergadergroep" ma:readOnly="false">
      <xsd:simpleType>
        <xsd:restriction base="dms:Text">
          <xsd:maxLength value="255"/>
        </xsd:restriction>
      </xsd:simpleType>
    </xsd:element>
    <xsd:element name="Agendapunt" ma:index="3" nillable="true" ma:displayName="Agendapunt" ma:internalName="Agendapunt" ma:readOnly="false">
      <xsd:simpleType>
        <xsd:restriction base="dms:Text">
          <xsd:maxLength value="255"/>
        </xsd:restriction>
      </xsd:simpleType>
    </xsd:element>
    <xsd:element name="Contactpersoon_x002f_Behandelaar" ma:index="4" nillable="true" ma:displayName="Contactpersoon/Behandelaar" ma:default="Dorothé van den Aker" ma:format="Dropdown" ma:internalName="Contactpersoon_x002F_Behandelaar" ma:readOnly="false">
      <xsd:simpleType>
        <xsd:restriction base="dms:Choice">
          <xsd:enumeration value="Dorothé van den Aker"/>
          <xsd:enumeration value="Marieke Bendeler"/>
          <xsd:enumeration value="Anneroos Blok"/>
          <xsd:enumeration value="Rick Bollen"/>
          <xsd:enumeration value="Floor Buckens"/>
          <xsd:enumeration value="Fred Burnet"/>
          <xsd:enumeration value="Regina Caron-Moerenhout"/>
          <xsd:enumeration value="Fons Ceelaert"/>
          <xsd:enumeration value="Ineke Corveleijn"/>
          <xsd:enumeration value="Denise van Denderen"/>
          <xsd:enumeration value="Lisanne van Dijk"/>
          <xsd:enumeration value="Willem Ebbens"/>
          <xsd:enumeration value="Sytse Elgersma"/>
          <xsd:enumeration value="Caroline Emmen"/>
          <xsd:enumeration value="Ellen van Esch"/>
          <xsd:enumeration value="Dorothé van Gijsel"/>
          <xsd:enumeration value="Petra van de Goorbergh"/>
          <xsd:enumeration value="John Griep"/>
          <xsd:enumeration value="Liesbeth in ’t Groen"/>
          <xsd:enumeration value="René de Gruijter"/>
          <xsd:enumeration value="Nancy Heuvelmans"/>
          <xsd:enumeration value="Kaj Heij"/>
          <xsd:enumeration value="Martin Honcoop"/>
          <xsd:enumeration value="Roland Huisman"/>
          <xsd:enumeration value="Michael Jansen"/>
          <xsd:enumeration value="Carmen de Jonge"/>
          <xsd:enumeration value="Sytske Jonkman"/>
          <xsd:enumeration value="Paul Jutte"/>
          <xsd:enumeration value="Femke Kijne"/>
          <xsd:enumeration value="Lian Koenraadt"/>
          <xsd:enumeration value="Ton de Kok"/>
          <xsd:enumeration value="Sharon de Kort"/>
          <xsd:enumeration value="Liesbeth Kolen"/>
          <xsd:enumeration value="Monique Kuijpers"/>
          <xsd:enumeration value="Marion van der Laan"/>
          <xsd:enumeration value="Petra Landmeter"/>
          <xsd:enumeration value="Edith Livius"/>
          <xsd:enumeration value="Karlijn Loots"/>
          <xsd:enumeration value="Tineke Nieborg"/>
          <xsd:enumeration value="Suzanne van Noort"/>
          <xsd:enumeration value="Frank Peusen"/>
          <xsd:enumeration value="Barbra Poppelaars"/>
          <xsd:enumeration value="Marloes Rijken"/>
          <xsd:enumeration value="Bas van Rooij"/>
          <xsd:enumeration value="Joost de Ruijsscher"/>
          <xsd:enumeration value="Roelf van Run"/>
          <xsd:enumeration value="Giel Schikhof"/>
          <xsd:enumeration value="Kristel van Schoonhoven"/>
          <xsd:enumeration value="Nina van Someren"/>
          <xsd:enumeration value="Charlotte Soons"/>
          <xsd:enumeration value="Monique van Spijk"/>
          <xsd:enumeration value="Kirsten Timmer"/>
          <xsd:enumeration value="Sander Vastbinder"/>
          <xsd:enumeration value="Stefanie de Veer"/>
          <xsd:enumeration value="Miranda de Veij"/>
          <xsd:enumeration value="Babette Verhagen"/>
          <xsd:enumeration value="Eveline Verhagen"/>
          <xsd:enumeration value="Niels Wessels"/>
          <xsd:enumeration value="Jolet Woordes"/>
        </xsd:restriction>
      </xsd:simpleType>
    </xsd:element>
    <xsd:element name="Datum_x0020_vergadering" ma:index="5" nillable="true" ma:displayName="Datum vergadering" ma:default="[today]" ma:format="DateOnly" ma:internalName="Datum_x0020_vergadering" ma:readOnly="false">
      <xsd:simpleType>
        <xsd:restriction base="dms:DateTime"/>
      </xsd:simpleType>
    </xsd:element>
    <xsd:element name="Datum_x0020_volgende_x0020_vergadering" ma:index="6" nillable="true" ma:displayName="Datum volgende vergadering" ma:default="[today]" ma:format="DateOnly" ma:internalName="Datum_x0020_volgende_x0020_vergadering" ma:readOnly="false">
      <xsd:simpleType>
        <xsd:restriction base="dms:DateTime"/>
      </xsd:simpleType>
    </xsd:element>
    <xsd:element name="wx_documentnummer" ma:index="7" nillable="true" ma:displayName="Documentnummer" ma:internalName="wx_documentnummer" ma:readOnly="false" ma:percentage="FALSE">
      <xsd:simpleType>
        <xsd:restriction base="dms:Number"/>
      </xsd:simpleType>
    </xsd:element>
    <xsd:element name="Afzender" ma:index="8" nillable="true" ma:displayName="Afzender" ma:internalName="Afzender" ma:readOnly="false">
      <xsd:simpleType>
        <xsd:restriction base="dms:Text">
          <xsd:maxLength value="255"/>
        </xsd:restriction>
      </xsd:simpleType>
    </xsd:element>
    <xsd:element name="Richting" ma:index="9" nillable="true" ma:displayName="Richting" ma:internalName="Richting" ma:readOnly="false">
      <xsd:simpleType>
        <xsd:restriction base="dms:Text">
          <xsd:maxLength value="255"/>
        </xsd:restriction>
      </xsd:simpleType>
    </xsd:element>
    <xsd:element name="Ontvanger" ma:index="10" nillable="true" ma:displayName="Ontvanger" ma:internalName="Ontvanger" ma:readOnly="false">
      <xsd:simpleType>
        <xsd:restriction base="dms:Text">
          <xsd:maxLength value="255"/>
        </xsd:restriction>
      </xsd:simpleType>
    </xsd:element>
    <xsd:element name="_dlc_DocId" ma:index="17" nillable="true" ma:displayName="Waarde van de document-id" ma:description="De waarde van de document-id die aan dit item is toegewezen." ma:internalName="_dlc_DocId" ma:readOnly="true">
      <xsd:simpleType>
        <xsd:restriction base="dms:Text"/>
      </xsd:simpleType>
    </xsd:element>
    <xsd:element name="_dlc_DocIdUrl" ma:index="18" nillable="true" ma:displayName="Document-id" ma:description="Permanente koppeling naar dit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9" nillable="true" ma:displayName="Id blijven behouden" ma:description="Id behouden tijdens toevoegen." ma:hidden="true" ma:internalName="_dlc_DocIdPersistId" ma:readOnly="false">
      <xsd:simpleType>
        <xsd:restriction base="dms:Boolean"/>
      </xsd:simpleType>
    </xsd:element>
    <xsd:element name="Aan" ma:index="26" nillable="true" ma:displayName="Aan" ma:internalName="Aa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d6b1d6-8ef5-495c-a46c-52f109d0c6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3" nillable="true" ma:displayName="Tags" ma:internalName="MediaServiceAutoTags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Inhou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8df417c2-465e-4ce4-923d-fe3258e4f0bc" ContentTypeId="0x010100B7F1890D33E8C3409FB576B974243F3D0104" PreviousValue="false"/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ntactpersoon_x002f_Behandelaar xmlns="2f3d58d5-2930-416f-b001-e3ec7433ad1f">Dorothé van den Aker</Contactpersoon_x002f_Behandelaar>
    <Richting xmlns="2f3d58d5-2930-416f-b001-e3ec7433ad1f" xsi:nil="true"/>
    <Ontvanger xmlns="2f3d58d5-2930-416f-b001-e3ec7433ad1f" xsi:nil="true"/>
    <Datum_x0020_vergadering xmlns="2f3d58d5-2930-416f-b001-e3ec7433ad1f">2023-09-20T11:57:37+00:00</Datum_x0020_vergadering>
    <Vergadergroep xmlns="2f3d58d5-2930-416f-b001-e3ec7433ad1f" xsi:nil="true"/>
    <Agendapunt xmlns="2f3d58d5-2930-416f-b001-e3ec7433ad1f" xsi:nil="true"/>
    <_dlc_DocIdPersistId xmlns="2f3d58d5-2930-416f-b001-e3ec7433ad1f" xsi:nil="true"/>
    <Aan xmlns="2f3d58d5-2930-416f-b001-e3ec7433ad1f" xsi:nil="true"/>
    <Datum_x0020_volgende_x0020_vergadering xmlns="2f3d58d5-2930-416f-b001-e3ec7433ad1f">2023-09-20T11:57:37+00:00</Datum_x0020_volgende_x0020_vergadering>
    <Afzender xmlns="2f3d58d5-2930-416f-b001-e3ec7433ad1f" xsi:nil="true"/>
    <wx_documentnummer xmlns="2f3d58d5-2930-416f-b001-e3ec7433ad1f" xsi:nil="true"/>
    <_dlc_DocId xmlns="2f3d58d5-2930-416f-b001-e3ec7433ad1f">1174-1003764637-2036</_dlc_DocId>
    <_dlc_DocIdUrl xmlns="2f3d58d5-2930-416f-b001-e3ec7433ad1f">
      <Url>https://wispanl.sharepoint.com/sites/velin/_layouts/15/DocIdRedir.aspx?ID=1174-1003764637-2036</Url>
      <Description>1174-1003764637-2036</Description>
    </_dlc_DocIdUrl>
  </documentManagement>
</p:properties>
</file>

<file path=customXml/itemProps1.xml><?xml version="1.0" encoding="utf-8"?>
<ds:datastoreItem xmlns:ds="http://schemas.openxmlformats.org/officeDocument/2006/customXml" ds:itemID="{665AE25F-94CE-474F-ADB4-2845CF6912A4}"/>
</file>

<file path=customXml/itemProps2.xml><?xml version="1.0" encoding="utf-8"?>
<ds:datastoreItem xmlns:ds="http://schemas.openxmlformats.org/officeDocument/2006/customXml" ds:itemID="{8B04EB85-8F65-4061-86B6-2A8FE05F8FC4}"/>
</file>

<file path=customXml/itemProps3.xml><?xml version="1.0" encoding="utf-8"?>
<ds:datastoreItem xmlns:ds="http://schemas.openxmlformats.org/officeDocument/2006/customXml" ds:itemID="{57C53AF8-B7B1-4419-BA9D-577E803CD22D}"/>
</file>

<file path=customXml/itemProps4.xml><?xml version="1.0" encoding="utf-8"?>
<ds:datastoreItem xmlns:ds="http://schemas.openxmlformats.org/officeDocument/2006/customXml" ds:itemID="{832D7C85-A691-4303-B617-9B7B344F8DF2}"/>
</file>

<file path=customXml/itemProps5.xml><?xml version="1.0" encoding="utf-8"?>
<ds:datastoreItem xmlns:ds="http://schemas.openxmlformats.org/officeDocument/2006/customXml" ds:itemID="{41AB6143-2449-4826-9A3E-8BCF3AA3302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Breedbeeld</PresentationFormat>
  <Paragraphs>3</Paragraphs>
  <Slides>2</Slides>
  <Notes>1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Conny de Jong</dc:creator>
  <cp:lastModifiedBy>Conny de Jong</cp:lastModifiedBy>
  <cp:revision>1</cp:revision>
  <dcterms:created xsi:type="dcterms:W3CDTF">2023-09-20T11:56:43Z</dcterms:created>
  <dcterms:modified xsi:type="dcterms:W3CDTF">2023-09-20T11:57:35Z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0x010100B7F1890D33E8C3409FB576B974243F3D0104006D1592169F8F7A41BD11DBDF4B064B81</vt:lpwstr>
  </property>
  <property fmtid="{D5CDD505-2E9C-101B-9397-08002B2CF9AE}" pid="3" name="_dlc_DocIdItemGuid">
    <vt:lpwstr>ea9d4e46-15f3-46b1-aa52-119e87883ed9</vt:lpwstr>
  </property>
</Properties>
</file>